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3" autoAdjust="0"/>
    <p:restoredTop sz="66592" autoAdjust="0"/>
  </p:normalViewPr>
  <p:slideViewPr>
    <p:cSldViewPr snapToGrid="0">
      <p:cViewPr varScale="1">
        <p:scale>
          <a:sx n="46" d="100"/>
          <a:sy n="46" d="100"/>
        </p:scale>
        <p:origin x="27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B3F1F-F08D-5E40-A4CB-08A0A0E4F129}" type="datetimeFigureOut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FAA2A-D0AD-3A48-ADDB-7D5C4BB8AE2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89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FAA2A-D0AD-3A48-ADDB-7D5C4BB8AE2F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2069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FAA2A-D0AD-3A48-ADDB-7D5C4BB8AE2F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2069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425A6-190E-4406-B3C3-6175AA16D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BBBF1A-47F3-464A-ACB3-73ADDD900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FA7D7B-8CA1-4F3D-A4BE-84467391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14D20-F5C9-40B0-9EA9-71B1BC660234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C7B4B5-AE78-49DF-BB7D-DE13FF4D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D44670-52A9-4D74-98B1-C9CC7254D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219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21C71-D9F0-42F4-826A-DAF91FEB0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115604-1811-4387-A805-BCCE56D53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D585C1-2B88-4CB2-BB9D-60A5A26C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541A-8FCA-44F7-BA22-D3BB08F8244F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EEFCA3-9AFB-42B7-BD1B-51B3AD9E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120519-6336-40FD-938F-AD542D2E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238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75CC967-BC60-4D83-81D2-2C511D6676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E6CECC-9695-4CC1-BFCD-2032C287C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80A900-934A-49D8-AE53-F5F4AA2A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C320-A17B-4C31-8A9D-27864C7A4D2D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C2940A-6B4D-4D44-B1AB-BC6B58AA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2DB8E1-DB98-4FD3-B02F-2F79F22A4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965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D0ADA-A390-4B51-97D1-EE098A7C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8A83A-3788-4EED-BE11-2EFBDC84A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F7AB91-300A-452F-A673-7E52540B7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7C54-C058-4AD7-AC46-7481983F8AE0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FDD089-EDB1-469D-B1D3-9E06D6AB2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CAC11D-C7FF-49E4-98BF-8A0B23875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42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72F2AA-146D-49D0-9B0D-0C0A3134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03650C-7C88-4D27-825D-5DAC86C35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8D6882-ECAD-45F6-AA78-0B5B36F7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2730-0400-4542-9EC7-E8720C2AFDBB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6D4F1E-CAC7-484B-A1BE-098A5E398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889EB0-0B4B-412C-BD2E-985E68086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434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461FE-3F8B-42B2-B317-9FB883BAB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3B641E-03FB-4F2B-989F-5E1A380C2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A39385-09B1-4D94-82FB-F5741C553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2CF9E8-7663-42AA-8075-9F89C0C4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472E-CC9C-4059-9B98-BEF7C92DF890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A63A5A-2830-4FB7-A700-0D03FB904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F7C8EA-D99A-4A15-A2F7-2845516E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119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40A7ED-6A8E-4C2B-BA66-4B95F9439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B93496-9B21-42DD-B397-FEDE4239D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3B423C-B904-4F00-859D-8BB61AF72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C46D41-FE5A-4BC6-85D2-3787ED46D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42D54FF-FFA8-4238-B062-DF2B266E3E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4630527-2A5E-481C-B432-4EB8D2CA9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856B-FF78-46C6-8EF4-3F32A7CC76C2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4A1EF2-FB92-4DF3-84B8-19B244087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44768BF-3884-4224-A41F-97696DBA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908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258927-C385-4B95-8EDA-79C712B1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CB271D-3F6B-4FA8-82E8-BC4AABF51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67A4-8CA4-40E9-AB31-390C0C862AF7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816D785-82E5-4E09-8467-36107175E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08DFD9-851F-4F9F-86F4-4D484970D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955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D5DC33-7AF7-4FA9-A5E1-433D9FE71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4A2A-44DF-469C-8676-070346D54C3D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1DF636-2A1E-4136-9108-DB07821C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595249-93F5-46D8-9FEA-511B819BE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76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CBEE4F-4E0C-4C7D-B62E-5F6EA763C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E22E12-D406-40C3-A2D4-1C690653B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F1CB36-13F1-41D7-87D4-A9138B2A7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8DDE42-641E-4A69-A8D8-28682C6F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7C6E-4984-4B5D-A89C-D3E0E01E5982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16177A-99CF-4301-AE77-CD2AE5F4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A4DF90-1BF0-4688-B9C4-B7F565F0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994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410C64-7744-4A9F-BD45-A99CCAED7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4634862-5307-4E7D-90A7-2EBB9E78C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8DC15E-7A70-40DE-ACAD-02A16A0C1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2B0E66-F046-4F34-A416-B0D5247AE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0BF5-B040-41BE-8929-0F524A062D73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65DC7F-B8A7-4379-AFDC-A9EA4DD8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44AC14-0C32-4E6E-8FD4-30622895C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88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1C2BE70-EB83-45E8-923E-ECA8D90B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E498B2-A2FF-4B77-93A4-C1FB7B5B1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3AE271-4FA7-4371-AE8C-AF30C3CEE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78E99-FD8D-4838-8E9B-504FF013BF01}" type="datetime1">
              <a:rPr lang="fr-FR" smtClean="0"/>
              <a:pPr/>
              <a:t>10/09/2021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E2B932-D2CF-4880-AC9E-DF2503C6B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SOFMER - Bordeaux - 2019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E915D6-3AAC-45B6-9F57-74DAB9603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A80B8-0561-4ABF-8BA9-07778455C76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405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D91982-289D-41EF-81D7-960CA0205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426" y="1722690"/>
            <a:ext cx="11693562" cy="214109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7030A0"/>
                </a:solidFill>
              </a:rPr>
              <a:t>CONCOURS INNOVATION </a:t>
            </a:r>
            <a:br>
              <a:rPr lang="fr-FR" sz="2800" b="1" dirty="0" smtClean="0">
                <a:solidFill>
                  <a:srgbClr val="7030A0"/>
                </a:solidFill>
              </a:rPr>
            </a:br>
            <a:r>
              <a:rPr lang="fr-FR" sz="2000" b="1" dirty="0" smtClean="0">
                <a:solidFill>
                  <a:srgbClr val="7030A0"/>
                </a:solidFill>
              </a:rPr>
              <a:t>avec le soutien institutionnel de LNA Santé</a:t>
            </a:r>
            <a:br>
              <a:rPr lang="fr-FR" sz="2000" b="1" dirty="0" smtClean="0">
                <a:solidFill>
                  <a:srgbClr val="7030A0"/>
                </a:solidFill>
              </a:rPr>
            </a:br>
            <a:r>
              <a:rPr lang="fr-FR" sz="2800" b="1" dirty="0" smtClean="0">
                <a:solidFill>
                  <a:srgbClr val="7030A0"/>
                </a:solidFill>
              </a:rPr>
              <a:t>Lauréat 2021</a:t>
            </a:r>
            <a:r>
              <a:rPr lang="fr-FR" sz="2400" b="1" dirty="0">
                <a:solidFill>
                  <a:srgbClr val="7030A0"/>
                </a:solidFill>
              </a:rPr>
              <a:t/>
            </a:r>
            <a:br>
              <a:rPr lang="fr-FR" sz="2400" b="1" dirty="0">
                <a:solidFill>
                  <a:srgbClr val="7030A0"/>
                </a:solidFill>
              </a:rPr>
            </a:br>
            <a:r>
              <a:rPr lang="fr-FR" sz="4000" b="1" dirty="0" smtClean="0">
                <a:solidFill>
                  <a:srgbClr val="7030A0"/>
                </a:solidFill>
              </a:rPr>
              <a:t>Stéphane MANDIGOUT</a:t>
            </a:r>
            <a:endParaRPr lang="fr-FR" sz="4000" b="1" dirty="0">
              <a:solidFill>
                <a:srgbClr val="7030A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24405E-04CB-4B07-8A9E-F4802F1EA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246" y="3939092"/>
            <a:ext cx="11687504" cy="1700213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r-FR" sz="2600" b="1" dirty="0">
                <a:solidFill>
                  <a:srgbClr val="0070C0"/>
                </a:solidFill>
              </a:rPr>
              <a:t/>
            </a:r>
            <a:br>
              <a:rPr lang="fr-FR" sz="2600" b="1" dirty="0">
                <a:solidFill>
                  <a:srgbClr val="0070C0"/>
                </a:solidFill>
              </a:rPr>
            </a:br>
            <a:r>
              <a:rPr lang="fr-FR" sz="4400" b="1" dirty="0" smtClean="0">
                <a:solidFill>
                  <a:srgbClr val="7030A0"/>
                </a:solidFill>
                <a:latin typeface="+mj-lt"/>
              </a:rPr>
              <a:t>ADEPINA</a:t>
            </a:r>
            <a:endParaRPr lang="fr-FR" b="1" dirty="0">
              <a:solidFill>
                <a:srgbClr val="0070C0"/>
              </a:solidFill>
            </a:endParaRPr>
          </a:p>
          <a:p>
            <a:endParaRPr lang="fr-FR" b="1" dirty="0">
              <a:solidFill>
                <a:srgbClr val="0070C0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D2E50EF-BD4C-4169-B492-7EF2B7EAFDB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95945" y="5791619"/>
            <a:ext cx="1945185" cy="7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SOFMER - </a:t>
            </a:r>
            <a:r>
              <a:rPr lang="fr-FR" dirty="0" smtClean="0"/>
              <a:t>Lille </a:t>
            </a:r>
            <a:r>
              <a:rPr lang="fr-FR" dirty="0" smtClean="0"/>
              <a:t>- </a:t>
            </a:r>
            <a:r>
              <a:rPr lang="fr-FR" dirty="0" smtClean="0"/>
              <a:t>2021</a:t>
            </a:r>
            <a:endParaRPr lang="fr-FR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9" t="20714" r="23768" b="6429"/>
          <a:stretch/>
        </p:blipFill>
        <p:spPr bwMode="auto">
          <a:xfrm>
            <a:off x="4152452" y="181658"/>
            <a:ext cx="3735445" cy="180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 descr="Image associée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8035" y="5658522"/>
            <a:ext cx="1355461" cy="1199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307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D91982-289D-41EF-81D7-960CA0205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426" y="1722690"/>
            <a:ext cx="11693562" cy="214109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7030A0"/>
                </a:solidFill>
              </a:rPr>
              <a:t>CONCOURS INNOVATION </a:t>
            </a:r>
            <a:br>
              <a:rPr lang="fr-FR" sz="2800" b="1" dirty="0" smtClean="0">
                <a:solidFill>
                  <a:srgbClr val="7030A0"/>
                </a:solidFill>
              </a:rPr>
            </a:br>
            <a:r>
              <a:rPr lang="fr-FR" sz="2000" b="1" dirty="0" smtClean="0">
                <a:solidFill>
                  <a:srgbClr val="7030A0"/>
                </a:solidFill>
              </a:rPr>
              <a:t>avec le soutien institutionnel de LNA Santé</a:t>
            </a:r>
            <a:br>
              <a:rPr lang="fr-FR" sz="2000" b="1" dirty="0" smtClean="0">
                <a:solidFill>
                  <a:srgbClr val="7030A0"/>
                </a:solidFill>
              </a:rPr>
            </a:br>
            <a:r>
              <a:rPr lang="fr-FR" sz="2800" b="1" dirty="0" smtClean="0">
                <a:solidFill>
                  <a:srgbClr val="7030A0"/>
                </a:solidFill>
              </a:rPr>
              <a:t>Lauréat 2021</a:t>
            </a:r>
            <a:r>
              <a:rPr lang="fr-FR" sz="2400" b="1" dirty="0">
                <a:solidFill>
                  <a:srgbClr val="7030A0"/>
                </a:solidFill>
              </a:rPr>
              <a:t/>
            </a:r>
            <a:br>
              <a:rPr lang="fr-FR" sz="2400" b="1" dirty="0">
                <a:solidFill>
                  <a:srgbClr val="7030A0"/>
                </a:solidFill>
              </a:rPr>
            </a:br>
            <a:r>
              <a:rPr lang="fr-FR" sz="4000" b="1" dirty="0" smtClean="0">
                <a:solidFill>
                  <a:srgbClr val="7030A0"/>
                </a:solidFill>
              </a:rPr>
              <a:t>Stéphane MANDIGOUT</a:t>
            </a:r>
            <a:endParaRPr lang="fr-FR" sz="4000" b="1" dirty="0">
              <a:solidFill>
                <a:srgbClr val="7030A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24405E-04CB-4B07-8A9E-F4802F1EA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003" y="3831516"/>
            <a:ext cx="11687504" cy="1700213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r-FR" sz="2600" b="1" dirty="0">
                <a:solidFill>
                  <a:srgbClr val="0070C0"/>
                </a:solidFill>
              </a:rPr>
              <a:t/>
            </a:r>
            <a:br>
              <a:rPr lang="fr-FR" sz="2600" b="1" dirty="0">
                <a:solidFill>
                  <a:srgbClr val="0070C0"/>
                </a:solidFill>
              </a:rPr>
            </a:br>
            <a:r>
              <a:rPr lang="fr-FR" sz="4400" b="1" dirty="0" smtClean="0">
                <a:solidFill>
                  <a:srgbClr val="7030A0"/>
                </a:solidFill>
                <a:latin typeface="+mj-lt"/>
              </a:rPr>
              <a:t>MERCI</a:t>
            </a:r>
            <a:endParaRPr lang="fr-FR" sz="4400" b="1" dirty="0">
              <a:solidFill>
                <a:srgbClr val="7030A0"/>
              </a:solidFill>
              <a:latin typeface="+mj-lt"/>
            </a:endParaRP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>
              <a:solidFill>
                <a:srgbClr val="0070C0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D2E50EF-BD4C-4169-B492-7EF2B7EAFDB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95945" y="5791619"/>
            <a:ext cx="1945185" cy="7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SOFMER - </a:t>
            </a:r>
            <a:r>
              <a:rPr lang="fr-FR" dirty="0" smtClean="0"/>
              <a:t>Lille </a:t>
            </a:r>
            <a:r>
              <a:rPr lang="fr-FR" dirty="0" smtClean="0"/>
              <a:t>- </a:t>
            </a:r>
            <a:r>
              <a:rPr lang="fr-FR" dirty="0" smtClean="0"/>
              <a:t>2021</a:t>
            </a:r>
            <a:endParaRPr lang="fr-FR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9" t="20714" r="23768" b="6429"/>
          <a:stretch/>
        </p:blipFill>
        <p:spPr bwMode="auto">
          <a:xfrm>
            <a:off x="4152452" y="181658"/>
            <a:ext cx="3735445" cy="180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AutoShape 2" descr="data:image/png;base64,iVBORw0KGgoAAAANSUhEUgAAARgAAAC0CAMAAAB4+cOfAAABjFBMVEX///+kmI+ilYz7+vrh3tuvpJ3v7OvDu7aDBTPSAGT//P6lm5LUzsv//v/4+Pf30OTVAHD16e6VMVLTAGjp5uSAAC798fjqhrfkFHzhUpi1raf52OnXGHf3pijtnMTytNPKwb7lbab75vHYxsvKD2neRZH1x97FgJueCEfxrM+RBj353OvYyMvuaavkAHj0vtrbN4bqQHitAFD64e7Vka+2AFalMl7pkb3ER3/TeKK4FGT85LHMkajunMb6183pgbXZZ5zvy8z4xtHw17/sWnHTSIrqTHXjvM3mFYfxhqjbVpbveV3wf1Xcj7Ttb2boc7Dxh0n96cL1myX83sKuL2bbqr+fCk/OeJ7KWY19ACSsXXm8RHnDYYyPGEbSpLW3b4nGMHiNDkKqQ2z0kUvxjKf0nKPsXGnwgJLucqLzkTzweYH0urzsXI7tXIDqR3f1rMTzmrPygmD2o4L5wFT71Iz4sTP+89vzmZLykn/5v6nyjmD4sYL0mlbzmmP+8NT3uZb2rZrvd2f6ynTqRYiUqc+9AAAM1klEQVR4nO2d+3fTRhaAZSe2sfyQUiUjWxKWLccqQnbkxM2KhNoqAeI0PLxQXgUK4VEopUDbXeh7t9v+43uvJBs5lkN6DiVEmu+HxLIUHetj7p07o5FhGAqFQqFQKBQKhUKhUCgUCoVCoVAoFAqFQokgxWL6VXomnS4WZw76o7xPFH/65bdfH/x6WkqkpMwsVTOi9/M/gQe/5HPJZDKRP+iP8/4w9/P586jmdDWZSCRT6YP+PO8Nc9+dP49qfjudSoCZzEF/nveGmd7v37lm/pvPgZnE7JTjiq/+c+nSpf+8Kr7TT3eApKv53vfYaH7uZTCYpPArf/XHy6PIy39descf8KBIp5LS7PfnoNV8P4vBNCX/njw65N/v+AMeFCAmmemdO3fu/Pmf8tBkEqn5sMPiKCaRyDV/BDPnvutJGEyZsGCKqZj8D/9DM797+TcsmHwxL/84+eqdf8SDwRdz8SKq+WlqMeOJeXkyn5nWbUWNkRhU82MvhWaqkyODk56XaiIZl+LYE/MlePn664sQTBhLuclWcfLo5aNH/4C9cRPz6OLFHzCephUzn10GTkJyjp2YR4++fArN5sdZDKbJ/Itijn6WinCLYdnxbU/M4zMgRsNE8xSDKZnbXcxEWUw6n5GqRrs8sIJuvDrm8ZkzZ76cgXZz8etTbjEj7cq/nz15cvny6WiKySShxrWXlpa2zMC7npiHmyCG2XiEERVazICYJ08iKyaBYkqlLTnw7kjM5kOGPEYzT8OKmdMPIi5GRDFc4F0vxzzc3AQxzNMzkGv8YMqMBVPvwYM4iml++twVM/cYzXjBNF7M9HD+M8pi7Clilpefgxhm4wyygcVMQgoGUw/nP2Mo5qvl5eVPYYtgFj7zuOnOzFQDh/Vwli/SYko8v4cYxnyGZl54I4NAMdNz5/hiKEYAMQXc/hbS8Oazjd0jgx7OZEVaDB8uplQSPDHaMzTzuLmrmOm5E1lRFzNZx7SWSktfuWIYaxl6qM0X1fFpzuiLEQRB2VMMiz3U5rNdxUwPp2siL2YilOplEFPzh1DmN2Dm+cPx20w9nMg6FWUxi2EtZkwM8wK6qOXnLzI4zE75+fcUjryjLWZxcUqLaQ3FEOy8l7/xgsn3cOoRFcMw+p9o5tvgNOcpGF1GWsyF/Ygp2CU0YwWKmQ0YQz2KvRimU0Yz3zRf37PdwNFlHMXwY2IYtVQCNd9WE8OZGXd0GWkxq6uLi2FieD4ohtRgsFn6s4/5N1GFNzY2NyMvZnUfYhh5C8wsfVXHBWg4mNxwR1CpSN4+GYlZD6ljdothbMg6SyWjKmWqeYglbePFixealIubmG1htxitsdRuiXoxsMiVZYrp2Qjeu95bjCDUxu84yapZCDtN6JuHGk/Myn7F+BTT87N5l9n5dDQX4PliVlbCxCwuToqZSc/nM1IqBYkF1wDnUikpk09Hb420K+aj/YqZwRuXrpLECNxIVeejpuYNYhY/CYhJ56VUwneS9BnayVUjFlH7FkNUtep5gBoG48cFY8o3JYWuXzy0+GKOHZsU0wyIYdUyX24m3KSSqTb7asUWAduw+s2M5JlJRarP9sQcCxVzY3UkptMWBMXCwq7erwwa7S0o9JDSVrtV6efd5TPJ8DWvh5S9xayu+mJ0ZVEQ2rbRdRpbJSiISyPATlusZ9w2k4lQBh6JuTa5DCQgRlUgrKAQ5gX84ZrxWoznpqG7ZqY+c3AI2acYg19EBBdeaTdaA8cZtKD5uG7QzB7PHBxGXDEfH58QA13PmJjFRd8M3xhUdI0QFiDENFo44i4tleupaDUZX8zx4+NiJKC5trOzs+aNglTPi9IQdW38BKzVcOPJyUcry4SLYWD8XGSJpmnE27ZQy46jk5BTaC0Us6Vjrx2dh+GmiNkNt766I8qhA0royxs4f+VUw1dJH1ICYmaKIcywc3OkwGhnP5GnTy2oWyCmXc9NfbDpEPJaTD0jhZC/AInGgniZ0lpcCDaZkoVLxCPz+CT2svm7C0eOH78jJSdJ5G/AOGrtTWfpYsVno+TIdNiZZFKqf7Bw5MjCXe+G/RhJqb8OYm686Sz6FpR8g2q0xEhNaDAg5t4d9/HzMaTmbfCycuJNZzHbOG+ej1K3lK/Wbx5xWfji42Z1nGb/Noy7j62c2CvBIMS9oYALriIj5s7NLxaO+GaO3L/7YZDrt68dc7n1JjGFGgyhytgtRWWEzd78fOgF1QCQhkcc87n1ptOAGEFooJiJJ1QOKezNgBefSTO7ku9MMT2LNwmq3l0CHAUMoifm84UJgmpcN9cDf5GezUup3GjSN5HLpTKzRSdyYu5+EMo/gly5Ojx8Zr4qjd8j8AzlHRh4R0oMQ+b2wTD3zmdyrhS3oeRSAPxCM1UQs3g2UmL+AkVvajeRzEmZarPeR+r1Jt5pirWYYsaLIKla71+4fWJnfX11dX195+zahav1+RiLSXs3SaR8/8ItHCYgqx6LO87Z2Irx2ksu079+BfuplZVxN7gkK55ivFWs+atX/NJm5daN22vAjRM7QzWxFDOfcr18dM2ta65cvyr7EzQs6XDG2s56TMXMYCCBl2NY8V35qLNr7MRqN2IqBu8zJaX+NSyFb8shB6yBmBMxFIMZJte87XqZCztgbSWWYmZwNle6g17ua6FHrOF0VvzEYCQlqjgzfK8ffkRMxcy7kXR/4cjC/dBAiq2YWeyTcMp84cMpR1yPq5hkMtW/t7CwcGfKEddxng+X0idiJWZeSuWk/r17X9ycdh/36q0rKyAmJWWiMhm+P4rp+fRcvd4Ju6fvUtBMzizOpyO44JdCefew+p5rSeIKqw+U2tQsFFtYq6Vk+XL4iCHGFLq8oGwb1MsE3Xb4Cr3DDDE5zgxeFEtIYF1ZcFZq+nIz0onaU25at6HwvNIQRz0KEcvb6uuNmjOamlIHBsvoYhBbYzR7bDMikLKQ5RWFz2ZHiVPnBaE8bEGyIGRHG7VsgzBiNgivMxwf2LQO4Br+FmyBL1d0XbUbw2f1CyLfUEYP7sv45MCw/dTQkVVr1Wq1Nvwd/GoNOgynCI2aj9M5iIv4G4AG0/BiSOv6saQ1hG5ZEP0DZF5pCw3/cl0xkIEAO6vo7osCiul6bxLCRiXTmG3B2TXnr/KK6QhtP3xAjDM6pvY6qirZ0VfxgJjKO/mw7xJT2f2gLFvLbrMWP0wWIMYYQOtwN2IkBuJGUcfMQBuqMJ121m8kkGMsuPJtV0iMxEDyFRQn+JRABb+uih1k214nJWPqdQTewI04iSE16JyVmjrsq9kyRBImGr8rcsVAA2pj/p0qpma4WFGqfUmljQ/0NQzvovx/fq3t5x5XDGPwbv6dKkbwqhg/FUWFjtGCS+Md95ptoe1esOP/9sSQlqBYe4hpN1zKUZuPIZyjCHwXXzWEsqUDtp9WPDGM7ubfqWJszSMqVcxrCgaUr3DRliKMcCX4YgqiwFdilXyHsC2MHdYRlLaH4n3LpC8Gkk62ocVRDCOiCLOdrZkuHVVxhwVDMZh/u7EUUxPaJlz9aMAI2QZjayQG8m95W4iLmEKlYrq9MgsNZJtlt4d1HdAVeD0gBvKvokwTM0y+2p6PCB4iCtAr1+yK0a1BSlEZWREGo31wvVC7vBbD2sF5mtDuGjrssPVWhxG9nc1639mgdFm42sBEE9nGclcWRsGlNbJBMfxwyiaSE1UFzi63FV5pOzrUIJxtBIp6rgtbpFIZzT3pojMacMp2ZXgoMSojonSfgBCto5H9lWbRK+Aof5GZt81BX9BbojA/+5aJynPXFMpfhHDekwHsPvslH3ayW2ajNH3HaLZfenSs8GKehF+uZk94lCM1fcc5DMsSXYdihuV0jpg6x8ILDV5AcQfvG3anwJoWxxKOwx2sbHEFljNEtqMTzZJZaHM6noElGpGtPb5l5nBBRFsuQOVqcKreNRzOUR1OrxiGPlAJaxiG2nVMRnMMW7cGutU1KrpjOKZaMURtYMi2KpqMblsERluqrsM+MTKTm0R3LIcQ2zIMqyNyFcYyREO11QqEy0A1KpaKccNyFVVlxIoqWgYDuzWta4qEa1miDoMDq2MTzVYtHfZFJZ7YAmPZnhh9IHIyiAErsgbXCA3FkjULX3RZ3VCtgmjIHdihohjbBFsDTiZMAZzYpINiVEaNihjT7oqcKoILyxp0VU5lINPYBsdZkCxU2zDlgVXQBl3R1HWGEyu6bDEW/kFXM1hi4zBTroiyYYsW/CHuO+grekuwMteBHzJk4Ipq2joLubjQkTW374X3CStrjCZyGkNYptDhcAdh3R3QvxPZZPEHHGnCGWDf7v/VNgpYji2GTxoQNYKXu38KZErNMr4Mj0KhUCgUCoVCoVAoFAqFQqFQKBQKhUKhUCix4P+7iFM7YPTwE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AutoShape 4" descr="data:image/png;base64,iVBORw0KGgoAAAANSUhEUgAAARgAAAC0CAMAAAB4+cOfAAABjFBMVEX///+kmI+ilYz7+vrh3tuvpJ3v7OvDu7aDBTPSAGT//P6lm5LUzsv//v/4+Pf30OTVAHD16e6VMVLTAGjp5uSAAC798fjqhrfkFHzhUpi1raf52OnXGHf3pijtnMTytNPKwb7lbab75vHYxsvKD2neRZH1x97FgJueCEfxrM+RBj353OvYyMvuaavkAHj0vtrbN4bqQHitAFD64e7Vka+2AFalMl7pkb3ER3/TeKK4FGT85LHMkajunMb6183pgbXZZ5zvy8z4xtHw17/sWnHTSIrqTHXjvM3mFYfxhqjbVpbveV3wf1Xcj7Ttb2boc7Dxh0n96cL1myX83sKuL2bbqr+fCk/OeJ7KWY19ACSsXXm8RHnDYYyPGEbSpLW3b4nGMHiNDkKqQ2z0kUvxjKf0nKPsXGnwgJLucqLzkTzweYH0urzsXI7tXIDqR3f1rMTzmrPygmD2o4L5wFT71Iz4sTP+89vzmZLykn/5v6nyjmD4sYL0mlbzmmP+8NT3uZb2rZrvd2f6ynTqRYiUqc+9AAAM1klEQVR4nO2d+3fTRhaAZSe2sfyQUiUjWxKWLccqQnbkxM2KhNoqAeI0PLxQXgUK4VEopUDbXeh7t9v+43uvJBs5lkN6DiVEmu+HxLIUHetj7p07o5FhGAqFQqFQKBQKhUKhUCgUCoVCoVAoFAqFQokgxWL6VXomnS4WZw76o7xPFH/65bdfH/x6WkqkpMwsVTOi9/M/gQe/5HPJZDKRP+iP8/4w9/P586jmdDWZSCRT6YP+PO8Nc9+dP49qfjudSoCZzEF/nveGmd7v37lm/pvPgZnE7JTjiq/+c+nSpf+8Kr7TT3eApKv53vfYaH7uZTCYpPArf/XHy6PIy39descf8KBIp5LS7PfnoNV8P4vBNCX/njw65N/v+AMeFCAmmemdO3fu/Pmf8tBkEqn5sMPiKCaRyDV/BDPnvutJGEyZsGCKqZj8D/9DM797+TcsmHwxL/84+eqdf8SDwRdz8SKq+WlqMeOJeXkyn5nWbUWNkRhU82MvhWaqkyODk56XaiIZl+LYE/MlePn664sQTBhLuclWcfLo5aNH/4C9cRPz6OLFHzCephUzn10GTkJyjp2YR4++fArN5sdZDKbJ/Itijn6WinCLYdnxbU/M4zMgRsNE8xSDKZnbXcxEWUw6n5GqRrs8sIJuvDrm8ZkzZ76cgXZz8etTbjEj7cq/nz15cvny6WiKySShxrWXlpa2zMC7npiHmyCG2XiEERVazICYJ08iKyaBYkqlLTnw7kjM5kOGPEYzT8OKmdMPIi5GRDFc4F0vxzzc3AQxzNMzkGv8YMqMBVPvwYM4iml++twVM/cYzXjBNF7M9HD+M8pi7Clilpefgxhm4wyygcVMQgoGUw/nP2Mo5qvl5eVPYYtgFj7zuOnOzFQDh/Vwli/SYko8v4cYxnyGZl54I4NAMdNz5/hiKEYAMQXc/hbS8Oazjd0jgx7OZEVaDB8uplQSPDHaMzTzuLmrmOm5E1lRFzNZx7SWSktfuWIYaxl6qM0X1fFpzuiLEQRB2VMMiz3U5rNdxUwPp2siL2YilOplEFPzh1DmN2Dm+cPx20w9nMg6FWUxi2EtZkwM8wK6qOXnLzI4zE75+fcUjryjLWZxcUqLaQ3FEOy8l7/xgsn3cOoRFcMw+p9o5tvgNOcpGF1GWsyF/Ygp2CU0YwWKmQ0YQz2KvRimU0Yz3zRf37PdwNFlHMXwY2IYtVQCNd9WE8OZGXd0GWkxq6uLi2FieD4ohtRgsFn6s4/5N1GFNzY2NyMvZnUfYhh5C8wsfVXHBWg4mNxwR1CpSN4+GYlZD6ljdothbMg6SyWjKmWqeYglbePFixealIubmG1htxitsdRuiXoxsMiVZYrp2Qjeu95bjCDUxu84yapZCDtN6JuHGk/Myn7F+BTT87N5l9n5dDQX4PliVlbCxCwuToqZSc/nM1IqBYkF1wDnUikpk09Hb420K+aj/YqZwRuXrpLECNxIVeejpuYNYhY/CYhJ56VUwneS9BnayVUjFlH7FkNUtep5gBoG48cFY8o3JYWuXzy0+GKOHZsU0wyIYdUyX24m3KSSqTb7asUWAduw+s2M5JlJRarP9sQcCxVzY3UkptMWBMXCwq7erwwa7S0o9JDSVrtV6efd5TPJ8DWvh5S9xayu+mJ0ZVEQ2rbRdRpbJSiISyPATlusZ9w2k4lQBh6JuTa5DCQgRlUgrKAQ5gX84ZrxWoznpqG7ZqY+c3AI2acYg19EBBdeaTdaA8cZtKD5uG7QzB7PHBxGXDEfH58QA13PmJjFRd8M3xhUdI0QFiDENFo44i4tleupaDUZX8zx4+NiJKC5trOzs+aNglTPi9IQdW38BKzVcOPJyUcry4SLYWD8XGSJpmnE27ZQy46jk5BTaC0Us6Vjrx2dh+GmiNkNt766I8qhA0royxs4f+VUw1dJH1ICYmaKIcywc3OkwGhnP5GnTy2oWyCmXc9NfbDpEPJaTD0jhZC/AInGgniZ0lpcCDaZkoVLxCPz+CT2svm7C0eOH78jJSdJ5G/AOGrtTWfpYsVno+TIdNiZZFKqf7Bw5MjCXe+G/RhJqb8OYm686Sz6FpR8g2q0xEhNaDAg5t4d9/HzMaTmbfCycuJNZzHbOG+ej1K3lK/Wbx5xWfji42Z1nGb/Noy7j62c2CvBIMS9oYALriIj5s7NLxaO+GaO3L/7YZDrt68dc7n1JjGFGgyhytgtRWWEzd78fOgF1QCQhkcc87n1ptOAGEFooJiJJ1QOKezNgBefSTO7ku9MMT2LNwmq3l0CHAUMoifm84UJgmpcN9cDf5GezUup3GjSN5HLpTKzRSdyYu5+EMo/gly5Ojx8Zr4qjd8j8AzlHRh4R0oMQ+b2wTD3zmdyrhS3oeRSAPxCM1UQs3g2UmL+AkVvajeRzEmZarPeR+r1Jt5pirWYYsaLIKla71+4fWJnfX11dX195+zahav1+RiLSXs3SaR8/8ItHCYgqx6LO87Z2Irx2ksu079+BfuplZVxN7gkK55ivFWs+atX/NJm5daN22vAjRM7QzWxFDOfcr18dM2ta65cvyr7EzQs6XDG2s56TMXMYCCBl2NY8V35qLNr7MRqN2IqBu8zJaX+NSyFb8shB6yBmBMxFIMZJte87XqZCztgbSWWYmZwNle6g17ua6FHrOF0VvzEYCQlqjgzfK8ffkRMxcy7kXR/4cjC/dBAiq2YWeyTcMp84cMpR1yPq5hkMtW/t7CwcGfKEddxng+X0idiJWZeSuWk/r17X9ycdh/36q0rKyAmJWWiMhm+P4rp+fRcvd4Ju6fvUtBMzizOpyO44JdCefew+p5rSeIKqw+U2tQsFFtYq6Vk+XL4iCHGFLq8oGwb1MsE3Xb4Cr3DDDE5zgxeFEtIYF1ZcFZq+nIz0onaU25at6HwvNIQRz0KEcvb6uuNmjOamlIHBsvoYhBbYzR7bDMikLKQ5RWFz2ZHiVPnBaE8bEGyIGRHG7VsgzBiNgivMxwf2LQO4Br+FmyBL1d0XbUbw2f1CyLfUEYP7sv45MCw/dTQkVVr1Wq1Nvwd/GoNOgynCI2aj9M5iIv4G4AG0/BiSOv6saQ1hG5ZEP0DZF5pCw3/cl0xkIEAO6vo7osCiul6bxLCRiXTmG3B2TXnr/KK6QhtP3xAjDM6pvY6qirZ0VfxgJjKO/mw7xJT2f2gLFvLbrMWP0wWIMYYQOtwN2IkBuJGUcfMQBuqMJ121m8kkGMsuPJtV0iMxEDyFRQn+JRABb+uih1k214nJWPqdQTewI04iSE16JyVmjrsq9kyRBImGr8rcsVAA2pj/p0qpma4WFGqfUmljQ/0NQzvovx/fq3t5x5XDGPwbv6dKkbwqhg/FUWFjtGCS+Md95ptoe1esOP/9sSQlqBYe4hpN1zKUZuPIZyjCHwXXzWEsqUDtp9WPDGM7ubfqWJszSMqVcxrCgaUr3DRliKMcCX4YgqiwFdilXyHsC2MHdYRlLaH4n3LpC8Gkk62ocVRDCOiCLOdrZkuHVVxhwVDMZh/u7EUUxPaJlz9aMAI2QZjayQG8m95W4iLmEKlYrq9MgsNZJtlt4d1HdAVeD0gBvKvokwTM0y+2p6PCB4iCtAr1+yK0a1BSlEZWREGo31wvVC7vBbD2sF5mtDuGjrssPVWhxG9nc1639mgdFm42sBEE9nGclcWRsGlNbJBMfxwyiaSE1UFzi63FV5pOzrUIJxtBIp6rgtbpFIZzT3pojMacMp2ZXgoMSojonSfgBCto5H9lWbRK+Aof5GZt81BX9BbojA/+5aJynPXFMpfhHDekwHsPvslH3ayW2ajNH3HaLZfenSs8GKehF+uZk94lCM1fcc5DMsSXYdihuV0jpg6x8ILDV5AcQfvG3anwJoWxxKOwx2sbHEFljNEtqMTzZJZaHM6noElGpGtPb5l5nBBRFsuQOVqcKreNRzOUR1OrxiGPlAJaxiG2nVMRnMMW7cGutU1KrpjOKZaMURtYMi2KpqMblsERluqrsM+MTKTm0R3LIcQ2zIMqyNyFcYyREO11QqEy0A1KpaKccNyFVVlxIoqWgYDuzWta4qEa1miDoMDq2MTzVYtHfZFJZ7YAmPZnhh9IHIyiAErsgbXCA3FkjULX3RZ3VCtgmjIHdihohjbBFsDTiZMAZzYpINiVEaNihjT7oqcKoILyxp0VU5lINPYBsdZkCxU2zDlgVXQBl3R1HWGEyu6bDEW/kFXM1hi4zBTroiyYYsW/CHuO+grekuwMteBHzJk4Ipq2joLubjQkTW374X3CStrjCZyGkNYptDhcAdh3R3QvxPZZPEHHGnCGWDf7v/VNgpYji2GTxoQNYKXu38KZErNMr4Mj0KhUCgUCoVCoVAoFAqFQqFQKBQKhUKhUCix4P+7iFM7YPTwE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4" name="AutoShape 6" descr="data:image/png;base64,iVBORw0KGgoAAAANSUhEUgAAARgAAAC0CAMAAAB4+cOfAAABjFBMVEX///+kmI+ilYz7+vrh3tuvpJ3v7OvDu7aDBTPSAGT//P6lm5LUzsv//v/4+Pf30OTVAHD16e6VMVLTAGjp5uSAAC798fjqhrfkFHzhUpi1raf52OnXGHf3pijtnMTytNPKwb7lbab75vHYxsvKD2neRZH1x97FgJueCEfxrM+RBj353OvYyMvuaavkAHj0vtrbN4bqQHitAFD64e7Vka+2AFalMl7pkb3ER3/TeKK4FGT85LHMkajunMb6183pgbXZZ5zvy8z4xtHw17/sWnHTSIrqTHXjvM3mFYfxhqjbVpbveV3wf1Xcj7Ttb2boc7Dxh0n96cL1myX83sKuL2bbqr+fCk/OeJ7KWY19ACSsXXm8RHnDYYyPGEbSpLW3b4nGMHiNDkKqQ2z0kUvxjKf0nKPsXGnwgJLucqLzkTzweYH0urzsXI7tXIDqR3f1rMTzmrPygmD2o4L5wFT71Iz4sTP+89vzmZLykn/5v6nyjmD4sYL0mlbzmmP+8NT3uZb2rZrvd2f6ynTqRYiUqc+9AAAM1klEQVR4nO2d+3fTRhaAZSe2sfyQUiUjWxKWLccqQnbkxM2KhNoqAeI0PLxQXgUK4VEopUDbXeh7t9v+43uvJBs5lkN6DiVEmu+HxLIUHetj7p07o5FhGAqFQqFQKBQKhUKhUCgUCoVCoVAoFAqFQokgxWL6VXomnS4WZw76o7xPFH/65bdfH/x6WkqkpMwsVTOi9/M/gQe/5HPJZDKRP+iP8/4w9/P586jmdDWZSCRT6YP+PO8Nc9+dP49qfjudSoCZzEF/nveGmd7v37lm/pvPgZnE7JTjiq/+c+nSpf+8Kr7TT3eApKv53vfYaH7uZTCYpPArf/XHy6PIy39descf8KBIp5LS7PfnoNV8P4vBNCX/njw65N/v+AMeFCAmmemdO3fu/Pmf8tBkEqn5sMPiKCaRyDV/BDPnvutJGEyZsGCKqZj8D/9DM797+TcsmHwxL/84+eqdf8SDwRdz8SKq+WlqMeOJeXkyn5nWbUWNkRhU82MvhWaqkyODk56XaiIZl+LYE/MlePn664sQTBhLuclWcfLo5aNH/4C9cRPz6OLFHzCephUzn10GTkJyjp2YR4++fArN5sdZDKbJ/Itijn6WinCLYdnxbU/M4zMgRsNE8xSDKZnbXcxEWUw6n5GqRrs8sIJuvDrm8ZkzZ76cgXZz8etTbjEj7cq/nz15cvny6WiKySShxrWXlpa2zMC7npiHmyCG2XiEERVazICYJ08iKyaBYkqlLTnw7kjM5kOGPEYzT8OKmdMPIi5GRDFc4F0vxzzc3AQxzNMzkGv8YMqMBVPvwYM4iml++twVM/cYzXjBNF7M9HD+M8pi7Clilpefgxhm4wyygcVMQgoGUw/nP2Mo5qvl5eVPYYtgFj7zuOnOzFQDh/Vwli/SYko8v4cYxnyGZl54I4NAMdNz5/hiKEYAMQXc/hbS8Oazjd0jgx7OZEVaDB8uplQSPDHaMzTzuLmrmOm5E1lRFzNZx7SWSktfuWIYaxl6qM0X1fFpzuiLEQRB2VMMiz3U5rNdxUwPp2siL2YilOplEFPzh1DmN2Dm+cPx20w9nMg6FWUxi2EtZkwM8wK6qOXnLzI4zE75+fcUjryjLWZxcUqLaQ3FEOy8l7/xgsn3cOoRFcMw+p9o5tvgNOcpGF1GWsyF/Ygp2CU0YwWKmQ0YQz2KvRimU0Yz3zRf37PdwNFlHMXwY2IYtVQCNd9WE8OZGXd0GWkxq6uLi2FieD4ohtRgsFn6s4/5N1GFNzY2NyMvZnUfYhh5C8wsfVXHBWg4mNxwR1CpSN4+GYlZD6ljdothbMg6SyWjKmWqeYglbePFixealIubmG1htxitsdRuiXoxsMiVZYrp2Qjeu95bjCDUxu84yapZCDtN6JuHGk/Myn7F+BTT87N5l9n5dDQX4PliVlbCxCwuToqZSc/nM1IqBYkF1wDnUikpk09Hb420K+aj/YqZwRuXrpLECNxIVeejpuYNYhY/CYhJ56VUwneS9BnayVUjFlH7FkNUtep5gBoG48cFY8o3JYWuXzy0+GKOHZsU0wyIYdUyX24m3KSSqTb7asUWAduw+s2M5JlJRarP9sQcCxVzY3UkptMWBMXCwq7erwwa7S0o9JDSVrtV6efd5TPJ8DWvh5S9xayu+mJ0ZVEQ2rbRdRpbJSiISyPATlusZ9w2k4lQBh6JuTa5DCQgRlUgrKAQ5gX84ZrxWoznpqG7ZqY+c3AI2acYg19EBBdeaTdaA8cZtKD5uG7QzB7PHBxGXDEfH58QA13PmJjFRd8M3xhUdI0QFiDENFo44i4tleupaDUZX8zx4+NiJKC5trOzs+aNglTPi9IQdW38BKzVcOPJyUcry4SLYWD8XGSJpmnE27ZQy46jk5BTaC0Us6Vjrx2dh+GmiNkNt766I8qhA0royxs4f+VUw1dJH1ICYmaKIcywc3OkwGhnP5GnTy2oWyCmXc9NfbDpEPJaTD0jhZC/AInGgniZ0lpcCDaZkoVLxCPz+CT2svm7C0eOH78jJSdJ5G/AOGrtTWfpYsVno+TIdNiZZFKqf7Bw5MjCXe+G/RhJqb8OYm686Sz6FpR8g2q0xEhNaDAg5t4d9/HzMaTmbfCycuJNZzHbOG+ej1K3lK/Wbx5xWfji42Z1nGb/Noy7j62c2CvBIMS9oYALriIj5s7NLxaO+GaO3L/7YZDrt68dc7n1JjGFGgyhytgtRWWEzd78fOgF1QCQhkcc87n1ptOAGEFooJiJJ1QOKezNgBefSTO7ku9MMT2LNwmq3l0CHAUMoifm84UJgmpcN9cDf5GezUup3GjSN5HLpTKzRSdyYu5+EMo/gly5Ojx8Zr4qjd8j8AzlHRh4R0oMQ+b2wTD3zmdyrhS3oeRSAPxCM1UQs3g2UmL+AkVvajeRzEmZarPeR+r1Jt5pirWYYsaLIKla71+4fWJnfX11dX195+zahav1+RiLSXs3SaR8/8ItHCYgqx6LO87Z2Irx2ksu079+BfuplZVxN7gkK55ivFWs+atX/NJm5daN22vAjRM7QzWxFDOfcr18dM2ta65cvyr7EzQs6XDG2s56TMXMYCCBl2NY8V35qLNr7MRqN2IqBu8zJaX+NSyFb8shB6yBmBMxFIMZJte87XqZCztgbSWWYmZwNle6g17ua6FHrOF0VvzEYCQlqjgzfK8ffkRMxcy7kXR/4cjC/dBAiq2YWeyTcMp84cMpR1yPq5hkMtW/t7CwcGfKEddxng+X0idiJWZeSuWk/r17X9ycdh/36q0rKyAmJWWiMhm+P4rp+fRcvd4Ju6fvUtBMzizOpyO44JdCefew+p5rSeIKqw+U2tQsFFtYq6Vk+XL4iCHGFLq8oGwb1MsE3Xb4Cr3DDDE5zgxeFEtIYF1ZcFZq+nIz0onaU25at6HwvNIQRz0KEcvb6uuNmjOamlIHBsvoYhBbYzR7bDMikLKQ5RWFz2ZHiVPnBaE8bEGyIGRHG7VsgzBiNgivMxwf2LQO4Br+FmyBL1d0XbUbw2f1CyLfUEYP7sv45MCw/dTQkVVr1Wq1Nvwd/GoNOgynCI2aj9M5iIv4G4AG0/BiSOv6saQ1hG5ZEP0DZF5pCw3/cl0xkIEAO6vo7osCiul6bxLCRiXTmG3B2TXnr/KK6QhtP3xAjDM6pvY6qirZ0VfxgJjKO/mw7xJT2f2gLFvLbrMWP0wWIMYYQOtwN2IkBuJGUcfMQBuqMJ121m8kkGMsuPJtV0iMxEDyFRQn+JRABb+uih1k214nJWPqdQTewI04iSE16JyVmjrsq9kyRBImGr8rcsVAA2pj/p0qpma4WFGqfUmljQ/0NQzvovx/fq3t5x5XDGPwbv6dKkbwqhg/FUWFjtGCS+Md95ptoe1esOP/9sSQlqBYe4hpN1zKUZuPIZyjCHwXXzWEsqUDtp9WPDGM7ubfqWJszSMqVcxrCgaUr3DRliKMcCX4YgqiwFdilXyHsC2MHdYRlLaH4n3LpC8Gkk62ocVRDCOiCLOdrZkuHVVxhwVDMZh/u7EUUxPaJlz9aMAI2QZjayQG8m95W4iLmEKlYrq9MgsNZJtlt4d1HdAVeD0gBvKvokwTM0y+2p6PCB4iCtAr1+yK0a1BSlEZWREGo31wvVC7vBbD2sF5mtDuGjrssPVWhxG9nc1639mgdFm42sBEE9nGclcWRsGlNbJBMfxwyiaSE1UFzi63FV5pOzrUIJxtBIp6rgtbpFIZzT3pojMacMp2ZXgoMSojonSfgBCto5H9lWbRK+Aof5GZt81BX9BbojA/+5aJynPXFMpfhHDekwHsPvslH3ayW2ajNH3HaLZfenSs8GKehF+uZk94lCM1fcc5DMsSXYdihuV0jpg6x8ILDV5AcQfvG3anwJoWxxKOwx2sbHEFljNEtqMTzZJZaHM6noElGpGtPb5l5nBBRFsuQOVqcKreNRzOUR1OrxiGPlAJaxiG2nVMRnMMW7cGutU1KrpjOKZaMURtYMi2KpqMblsERluqrsM+MTKTm0R3LIcQ2zIMqyNyFcYyREO11QqEy0A1KpaKccNyFVVlxIoqWgYDuzWta4qEa1miDoMDq2MTzVYtHfZFJZ7YAmPZnhh9IHIyiAErsgbXCA3FkjULX3RZ3VCtgmjIHdihohjbBFsDTiZMAZzYpINiVEaNihjT7oqcKoILyxp0VU5lINPYBsdZkCxU2zDlgVXQBl3R1HWGEyu6bDEW/kFXM1hi4zBTroiyYYsW/CHuO+grekuwMteBHzJk4Ipq2joLubjQkTW374X3CStrjCZyGkNYptDhcAdh3R3QvxPZZPEHHGnCGWDf7v/VNgpYji2GTxoQNYKXu38KZErNMr4Mj0KhUCgUCoVCoVAoFAqFQqFQKBQKhUKhUCix4P+7iFM7YPTwE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 descr="Image associée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096" y="5637007"/>
            <a:ext cx="1290917" cy="122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30711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70</TotalTime>
  <Words>16</Words>
  <Application>Microsoft Office PowerPoint</Application>
  <PresentationFormat>Grand écran</PresentationFormat>
  <Paragraphs>8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CONCOURS INNOVATION  avec le soutien institutionnel de LNA Santé Lauréat 2021 Stéphane MANDIGOUT</vt:lpstr>
      <vt:lpstr>CONCOURS INNOVATION  avec le soutien institutionnel de LNA Santé Lauréat 2021 Stéphane MANDIGOUT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Bourse de Mobilité SOFMER-MERZ Lauréat 2017 François Feuvrier</dc:title>
  <dc:creator>Patricia RIBINIK</dc:creator>
  <cp:lastModifiedBy>SOFMER</cp:lastModifiedBy>
  <cp:revision>103</cp:revision>
  <dcterms:created xsi:type="dcterms:W3CDTF">2017-08-12T07:49:47Z</dcterms:created>
  <dcterms:modified xsi:type="dcterms:W3CDTF">2021-09-10T07:41:51Z</dcterms:modified>
</cp:coreProperties>
</file>