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2" r:id="rId4"/>
    <p:sldId id="264" r:id="rId5"/>
    <p:sldId id="263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3" autoAdjust="0"/>
    <p:restoredTop sz="66592" autoAdjust="0"/>
  </p:normalViewPr>
  <p:slideViewPr>
    <p:cSldViewPr snapToGrid="0">
      <p:cViewPr>
        <p:scale>
          <a:sx n="74" d="100"/>
          <a:sy n="74" d="100"/>
        </p:scale>
        <p:origin x="6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4D601-F302-4D24-9CF3-3F3A54C2E51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659B41-08A1-4824-8A8B-6E423D32A82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</a:t>
          </a:r>
          <a:r>
            <a:rPr lang="fr-FR" b="0" i="0" baseline="0"/>
            <a:t>rédire à partir des capacités langagières en phase aiguë d’AVC </a:t>
          </a:r>
          <a:r>
            <a:rPr lang="fr-FR"/>
            <a:t>l</a:t>
          </a:r>
          <a:r>
            <a:rPr lang="fr-FR" b="0" i="0" baseline="0"/>
            <a:t>es capacités langagières en phase tardive.</a:t>
          </a:r>
          <a:endParaRPr lang="en-US"/>
        </a:p>
      </dgm:t>
    </dgm:pt>
    <dgm:pt modelId="{2DBA380E-252B-42E0-ADDF-8739B7E48E25}" type="parTrans" cxnId="{1746F871-C952-4E1C-AE26-A7D3BC10FA4F}">
      <dgm:prSet/>
      <dgm:spPr/>
      <dgm:t>
        <a:bodyPr/>
        <a:lstStyle/>
        <a:p>
          <a:endParaRPr lang="en-US"/>
        </a:p>
      </dgm:t>
    </dgm:pt>
    <dgm:pt modelId="{7EA1D2B6-E1B1-4CE7-81F9-CB47C4CD1362}" type="sibTrans" cxnId="{1746F871-C952-4E1C-AE26-A7D3BC10FA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F6051A-AADF-4856-8391-3B39A6F7058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0" i="0" baseline="0">
              <a:sym typeface="Wingdings" panose="05000000000000000000" pitchFamily="2" charset="2"/>
            </a:rPr>
            <a:t></a:t>
          </a:r>
          <a:r>
            <a:rPr lang="fr-FR" b="0" i="0" baseline="0"/>
            <a:t> Utilisation du CALAP </a:t>
          </a:r>
          <a:endParaRPr lang="en-US"/>
        </a:p>
      </dgm:t>
    </dgm:pt>
    <dgm:pt modelId="{86A18139-D582-4A53-BF80-D561F958FB62}" type="parTrans" cxnId="{D8F14E43-7258-4828-A66C-E0B06DD77ABA}">
      <dgm:prSet/>
      <dgm:spPr/>
      <dgm:t>
        <a:bodyPr/>
        <a:lstStyle/>
        <a:p>
          <a:endParaRPr lang="en-US"/>
        </a:p>
      </dgm:t>
    </dgm:pt>
    <dgm:pt modelId="{34A3EEA8-14FB-4735-99BD-1E5C185ED94E}" type="sibTrans" cxnId="{D8F14E43-7258-4828-A66C-E0B06DD77ABA}">
      <dgm:prSet/>
      <dgm:spPr/>
      <dgm:t>
        <a:bodyPr/>
        <a:lstStyle/>
        <a:p>
          <a:endParaRPr lang="en-US"/>
        </a:p>
      </dgm:t>
    </dgm:pt>
    <dgm:pt modelId="{B7212D03-4598-4DA6-9011-BDB6D06E370A}" type="pres">
      <dgm:prSet presAssocID="{10D4D601-F302-4D24-9CF3-3F3A54C2E511}" presName="root" presStyleCnt="0">
        <dgm:presLayoutVars>
          <dgm:dir/>
          <dgm:resizeHandles val="exact"/>
        </dgm:presLayoutVars>
      </dgm:prSet>
      <dgm:spPr/>
    </dgm:pt>
    <dgm:pt modelId="{C02F6BD3-72AD-449D-AD77-1CFA34767045}" type="pres">
      <dgm:prSet presAssocID="{10D4D601-F302-4D24-9CF3-3F3A54C2E511}" presName="container" presStyleCnt="0">
        <dgm:presLayoutVars>
          <dgm:dir/>
          <dgm:resizeHandles val="exact"/>
        </dgm:presLayoutVars>
      </dgm:prSet>
      <dgm:spPr/>
    </dgm:pt>
    <dgm:pt modelId="{C3D18EF2-A56A-4557-B169-49A3B14DDA9C}" type="pres">
      <dgm:prSet presAssocID="{FA659B41-08A1-4824-8A8B-6E423D32A827}" presName="compNode" presStyleCnt="0"/>
      <dgm:spPr/>
    </dgm:pt>
    <dgm:pt modelId="{2D5029D3-99C9-463E-AF88-BCAF7291E289}" type="pres">
      <dgm:prSet presAssocID="{FA659B41-08A1-4824-8A8B-6E423D32A827}" presName="iconBgRect" presStyleLbl="bgShp" presStyleIdx="0" presStyleCnt="2"/>
      <dgm:spPr/>
    </dgm:pt>
    <dgm:pt modelId="{47373917-E40B-4E67-A78F-691B7E077B62}" type="pres">
      <dgm:prSet presAssocID="{FA659B41-08A1-4824-8A8B-6E423D32A82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lligenza artificiale contorno"/>
        </a:ext>
      </dgm:extLst>
    </dgm:pt>
    <dgm:pt modelId="{13293973-EAA6-41AE-B002-5F1C84B53508}" type="pres">
      <dgm:prSet presAssocID="{FA659B41-08A1-4824-8A8B-6E423D32A827}" presName="spaceRect" presStyleCnt="0"/>
      <dgm:spPr/>
    </dgm:pt>
    <dgm:pt modelId="{61640B43-7547-4FF8-9FC8-AE0D0EAB8FDD}" type="pres">
      <dgm:prSet presAssocID="{FA659B41-08A1-4824-8A8B-6E423D32A827}" presName="textRect" presStyleLbl="revTx" presStyleIdx="0" presStyleCnt="2">
        <dgm:presLayoutVars>
          <dgm:chMax val="1"/>
          <dgm:chPref val="1"/>
        </dgm:presLayoutVars>
      </dgm:prSet>
      <dgm:spPr/>
    </dgm:pt>
    <dgm:pt modelId="{6BC9BD6A-A5CC-4BA2-864D-E5AC370542FB}" type="pres">
      <dgm:prSet presAssocID="{7EA1D2B6-E1B1-4CE7-81F9-CB47C4CD1362}" presName="sibTrans" presStyleLbl="sibTrans2D1" presStyleIdx="0" presStyleCnt="0"/>
      <dgm:spPr/>
    </dgm:pt>
    <dgm:pt modelId="{CC55F08B-9D25-467E-8C9B-8F0C0E4E01BA}" type="pres">
      <dgm:prSet presAssocID="{97F6051A-AADF-4856-8391-3B39A6F7058C}" presName="compNode" presStyleCnt="0"/>
      <dgm:spPr/>
    </dgm:pt>
    <dgm:pt modelId="{4D4DB36C-04E6-4C0F-8482-75A51C9BF9CB}" type="pres">
      <dgm:prSet presAssocID="{97F6051A-AADF-4856-8391-3B39A6F7058C}" presName="iconBgRect" presStyleLbl="bgShp" presStyleIdx="1" presStyleCnt="2"/>
      <dgm:spPr/>
    </dgm:pt>
    <dgm:pt modelId="{3274932B-2C6E-42CB-963F-F76C898DB0AC}" type="pres">
      <dgm:prSet presAssocID="{97F6051A-AADF-4856-8391-3B39A6F7058C}" presName="iconRect" presStyleLbl="node1" presStyleIdx="1" presStyleCnt="2"/>
      <dgm:spPr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167A61-9B3C-4C17-BFAA-90270C29338A}" type="pres">
      <dgm:prSet presAssocID="{97F6051A-AADF-4856-8391-3B39A6F7058C}" presName="spaceRect" presStyleCnt="0"/>
      <dgm:spPr/>
    </dgm:pt>
    <dgm:pt modelId="{478729D3-ACA3-4F77-9897-1639D38FDD88}" type="pres">
      <dgm:prSet presAssocID="{97F6051A-AADF-4856-8391-3B39A6F7058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8F14E43-7258-4828-A66C-E0B06DD77ABA}" srcId="{10D4D601-F302-4D24-9CF3-3F3A54C2E511}" destId="{97F6051A-AADF-4856-8391-3B39A6F7058C}" srcOrd="1" destOrd="0" parTransId="{86A18139-D582-4A53-BF80-D561F958FB62}" sibTransId="{34A3EEA8-14FB-4735-99BD-1E5C185ED94E}"/>
    <dgm:cxn modelId="{1746F871-C952-4E1C-AE26-A7D3BC10FA4F}" srcId="{10D4D601-F302-4D24-9CF3-3F3A54C2E511}" destId="{FA659B41-08A1-4824-8A8B-6E423D32A827}" srcOrd="0" destOrd="0" parTransId="{2DBA380E-252B-42E0-ADDF-8739B7E48E25}" sibTransId="{7EA1D2B6-E1B1-4CE7-81F9-CB47C4CD1362}"/>
    <dgm:cxn modelId="{D2D307A3-66E3-4A5A-A072-1881810237EA}" type="presOf" srcId="{10D4D601-F302-4D24-9CF3-3F3A54C2E511}" destId="{B7212D03-4598-4DA6-9011-BDB6D06E370A}" srcOrd="0" destOrd="0" presId="urn:microsoft.com/office/officeart/2018/2/layout/IconCircleList"/>
    <dgm:cxn modelId="{A73EA8AE-629D-47AD-BB76-2FCFFC0FC997}" type="presOf" srcId="{97F6051A-AADF-4856-8391-3B39A6F7058C}" destId="{478729D3-ACA3-4F77-9897-1639D38FDD88}" srcOrd="0" destOrd="0" presId="urn:microsoft.com/office/officeart/2018/2/layout/IconCircleList"/>
    <dgm:cxn modelId="{626569B8-97F7-46B7-A79C-4A6B377A9942}" type="presOf" srcId="{7EA1D2B6-E1B1-4CE7-81F9-CB47C4CD1362}" destId="{6BC9BD6A-A5CC-4BA2-864D-E5AC370542FB}" srcOrd="0" destOrd="0" presId="urn:microsoft.com/office/officeart/2018/2/layout/IconCircleList"/>
    <dgm:cxn modelId="{E0B1F4CD-950C-44B7-B3FC-D5A66DEA30BD}" type="presOf" srcId="{FA659B41-08A1-4824-8A8B-6E423D32A827}" destId="{61640B43-7547-4FF8-9FC8-AE0D0EAB8FDD}" srcOrd="0" destOrd="0" presId="urn:microsoft.com/office/officeart/2018/2/layout/IconCircleList"/>
    <dgm:cxn modelId="{81232255-0C77-4E16-BD67-320472AEF521}" type="presParOf" srcId="{B7212D03-4598-4DA6-9011-BDB6D06E370A}" destId="{C02F6BD3-72AD-449D-AD77-1CFA34767045}" srcOrd="0" destOrd="0" presId="urn:microsoft.com/office/officeart/2018/2/layout/IconCircleList"/>
    <dgm:cxn modelId="{EB1B92D5-3214-4ACD-BD0D-2DAB7F5F2648}" type="presParOf" srcId="{C02F6BD3-72AD-449D-AD77-1CFA34767045}" destId="{C3D18EF2-A56A-4557-B169-49A3B14DDA9C}" srcOrd="0" destOrd="0" presId="urn:microsoft.com/office/officeart/2018/2/layout/IconCircleList"/>
    <dgm:cxn modelId="{ED4960CB-7A48-4D98-B803-EAB3BCB42E58}" type="presParOf" srcId="{C3D18EF2-A56A-4557-B169-49A3B14DDA9C}" destId="{2D5029D3-99C9-463E-AF88-BCAF7291E289}" srcOrd="0" destOrd="0" presId="urn:microsoft.com/office/officeart/2018/2/layout/IconCircleList"/>
    <dgm:cxn modelId="{DF6F3C25-87BE-4D08-B859-2786E033CBDD}" type="presParOf" srcId="{C3D18EF2-A56A-4557-B169-49A3B14DDA9C}" destId="{47373917-E40B-4E67-A78F-691B7E077B62}" srcOrd="1" destOrd="0" presId="urn:microsoft.com/office/officeart/2018/2/layout/IconCircleList"/>
    <dgm:cxn modelId="{5EB4B229-AE0F-42CF-B4CC-219050A35D08}" type="presParOf" srcId="{C3D18EF2-A56A-4557-B169-49A3B14DDA9C}" destId="{13293973-EAA6-41AE-B002-5F1C84B53508}" srcOrd="2" destOrd="0" presId="urn:microsoft.com/office/officeart/2018/2/layout/IconCircleList"/>
    <dgm:cxn modelId="{C1F83CAF-CE8B-422C-B826-DAEBF6339CA4}" type="presParOf" srcId="{C3D18EF2-A56A-4557-B169-49A3B14DDA9C}" destId="{61640B43-7547-4FF8-9FC8-AE0D0EAB8FDD}" srcOrd="3" destOrd="0" presId="urn:microsoft.com/office/officeart/2018/2/layout/IconCircleList"/>
    <dgm:cxn modelId="{08FAF5E7-3F34-4917-A6B8-CB357E1AFA26}" type="presParOf" srcId="{C02F6BD3-72AD-449D-AD77-1CFA34767045}" destId="{6BC9BD6A-A5CC-4BA2-864D-E5AC370542FB}" srcOrd="1" destOrd="0" presId="urn:microsoft.com/office/officeart/2018/2/layout/IconCircleList"/>
    <dgm:cxn modelId="{F492226A-DDED-48A4-AFC8-D3C3D1ABABCE}" type="presParOf" srcId="{C02F6BD3-72AD-449D-AD77-1CFA34767045}" destId="{CC55F08B-9D25-467E-8C9B-8F0C0E4E01BA}" srcOrd="2" destOrd="0" presId="urn:microsoft.com/office/officeart/2018/2/layout/IconCircleList"/>
    <dgm:cxn modelId="{B080B438-E307-4D8B-AC18-26B2430A1B64}" type="presParOf" srcId="{CC55F08B-9D25-467E-8C9B-8F0C0E4E01BA}" destId="{4D4DB36C-04E6-4C0F-8482-75A51C9BF9CB}" srcOrd="0" destOrd="0" presId="urn:microsoft.com/office/officeart/2018/2/layout/IconCircleList"/>
    <dgm:cxn modelId="{852CAB9A-0CC4-49C0-8B28-3584DF2DBB76}" type="presParOf" srcId="{CC55F08B-9D25-467E-8C9B-8F0C0E4E01BA}" destId="{3274932B-2C6E-42CB-963F-F76C898DB0AC}" srcOrd="1" destOrd="0" presId="urn:microsoft.com/office/officeart/2018/2/layout/IconCircleList"/>
    <dgm:cxn modelId="{1A878CC1-EC0E-47E9-A03B-B1B3A3034D61}" type="presParOf" srcId="{CC55F08B-9D25-467E-8C9B-8F0C0E4E01BA}" destId="{90167A61-9B3C-4C17-BFAA-90270C29338A}" srcOrd="2" destOrd="0" presId="urn:microsoft.com/office/officeart/2018/2/layout/IconCircleList"/>
    <dgm:cxn modelId="{F180A22E-6DB0-450B-9EA8-D3130B65AB1F}" type="presParOf" srcId="{CC55F08B-9D25-467E-8C9B-8F0C0E4E01BA}" destId="{478729D3-ACA3-4F77-9897-1639D38FDD8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B2FC2-5754-476A-A5A4-8850FA135E93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39C5403-61D8-4E0A-AE6A-217A48A0FF24}">
      <dgm:prSet phldrT="[Testo]"/>
      <dgm:spPr/>
      <dgm:t>
        <a:bodyPr/>
        <a:lstStyle/>
        <a:p>
          <a:r>
            <a:rPr lang="it-IT" dirty="0" err="1"/>
            <a:t>Phase</a:t>
          </a:r>
          <a:r>
            <a:rPr lang="it-IT" dirty="0"/>
            <a:t> </a:t>
          </a:r>
          <a:r>
            <a:rPr lang="fr-FR" noProof="0" dirty="0"/>
            <a:t>aigue</a:t>
          </a:r>
          <a:r>
            <a:rPr lang="it-IT" dirty="0"/>
            <a:t> </a:t>
          </a:r>
        </a:p>
        <a:p>
          <a:r>
            <a:rPr lang="it-IT" dirty="0"/>
            <a:t>(J0-J21)</a:t>
          </a:r>
        </a:p>
      </dgm:t>
    </dgm:pt>
    <dgm:pt modelId="{6700D2FD-1828-4D77-B8D0-D8FAF6104EF6}" type="parTrans" cxnId="{ADFD101D-36C2-409E-908A-B512A232C2A7}">
      <dgm:prSet/>
      <dgm:spPr/>
      <dgm:t>
        <a:bodyPr/>
        <a:lstStyle/>
        <a:p>
          <a:endParaRPr lang="it-IT"/>
        </a:p>
      </dgm:t>
    </dgm:pt>
    <dgm:pt modelId="{564FAD94-0844-4379-9834-15AC2E1DEF55}" type="sibTrans" cxnId="{ADFD101D-36C2-409E-908A-B512A232C2A7}">
      <dgm:prSet/>
      <dgm:spPr/>
      <dgm:t>
        <a:bodyPr/>
        <a:lstStyle/>
        <a:p>
          <a:endParaRPr lang="it-IT"/>
        </a:p>
      </dgm:t>
    </dgm:pt>
    <dgm:pt modelId="{9F845806-BFF3-4F07-A8D1-937C7EC85FD2}">
      <dgm:prSet phldrT="[Testo]"/>
      <dgm:spPr/>
      <dgm:t>
        <a:bodyPr/>
        <a:lstStyle/>
        <a:p>
          <a:r>
            <a:rPr lang="it-IT" dirty="0" err="1"/>
            <a:t>Phase</a:t>
          </a:r>
          <a:r>
            <a:rPr lang="it-IT" dirty="0"/>
            <a:t> tardive (M3-M18)</a:t>
          </a:r>
        </a:p>
      </dgm:t>
    </dgm:pt>
    <dgm:pt modelId="{4C0A4C23-4A75-49F6-A04E-DCF8714F1218}" type="parTrans" cxnId="{21397DAE-22C2-4F18-8E98-341F22F6B2F5}">
      <dgm:prSet/>
      <dgm:spPr/>
      <dgm:t>
        <a:bodyPr/>
        <a:lstStyle/>
        <a:p>
          <a:endParaRPr lang="it-IT"/>
        </a:p>
      </dgm:t>
    </dgm:pt>
    <dgm:pt modelId="{1312AD8D-0A05-4298-ACD3-ACB6BE0E445F}" type="sibTrans" cxnId="{21397DAE-22C2-4F18-8E98-341F22F6B2F5}">
      <dgm:prSet/>
      <dgm:spPr/>
      <dgm:t>
        <a:bodyPr/>
        <a:lstStyle/>
        <a:p>
          <a:endParaRPr lang="it-IT"/>
        </a:p>
      </dgm:t>
    </dgm:pt>
    <dgm:pt modelId="{3DCF27E7-931C-4942-9B56-384DE68F837D}">
      <dgm:prSet phldrT="[Testo]"/>
      <dgm:spPr/>
      <dgm:t>
        <a:bodyPr/>
        <a:lstStyle/>
        <a:p>
          <a:r>
            <a:rPr lang="it-IT" dirty="0"/>
            <a:t>CALAP</a:t>
          </a:r>
        </a:p>
      </dgm:t>
    </dgm:pt>
    <dgm:pt modelId="{34E15017-21E8-4725-8591-ED47DA13C294}" type="parTrans" cxnId="{C838B349-1F8A-47D8-AE67-10941E772BF9}">
      <dgm:prSet/>
      <dgm:spPr/>
      <dgm:t>
        <a:bodyPr/>
        <a:lstStyle/>
        <a:p>
          <a:endParaRPr lang="it-IT"/>
        </a:p>
      </dgm:t>
    </dgm:pt>
    <dgm:pt modelId="{992E7B3F-FEDB-4163-A962-CF1990BA0219}" type="sibTrans" cxnId="{C838B349-1F8A-47D8-AE67-10941E772BF9}">
      <dgm:prSet/>
      <dgm:spPr/>
      <dgm:t>
        <a:bodyPr/>
        <a:lstStyle/>
        <a:p>
          <a:endParaRPr lang="it-IT"/>
        </a:p>
      </dgm:t>
    </dgm:pt>
    <dgm:pt modelId="{1BED2EFE-9AC4-4AE9-B1C9-8E4EFCFFE8FD}">
      <dgm:prSet phldrT="[Testo]"/>
      <dgm:spPr/>
      <dgm:t>
        <a:bodyPr/>
        <a:lstStyle/>
        <a:p>
          <a:r>
            <a:rPr lang="it-IT" dirty="0"/>
            <a:t>Bilan </a:t>
          </a:r>
          <a:r>
            <a:rPr lang="it-IT" dirty="0" err="1"/>
            <a:t>Neuropsychologique</a:t>
          </a:r>
          <a:endParaRPr lang="it-IT" dirty="0"/>
        </a:p>
      </dgm:t>
    </dgm:pt>
    <dgm:pt modelId="{23848D9B-806E-4DB1-80D2-E764BDEFAD05}" type="parTrans" cxnId="{1E5E361F-5C28-4041-A4FB-F95AB0C2FBA9}">
      <dgm:prSet/>
      <dgm:spPr/>
      <dgm:t>
        <a:bodyPr/>
        <a:lstStyle/>
        <a:p>
          <a:endParaRPr lang="it-IT"/>
        </a:p>
      </dgm:t>
    </dgm:pt>
    <dgm:pt modelId="{EC67A22E-FE05-4E1B-947E-923AFB9C0337}" type="sibTrans" cxnId="{1E5E361F-5C28-4041-A4FB-F95AB0C2FBA9}">
      <dgm:prSet/>
      <dgm:spPr/>
      <dgm:t>
        <a:bodyPr/>
        <a:lstStyle/>
        <a:p>
          <a:endParaRPr lang="it-IT"/>
        </a:p>
      </dgm:t>
    </dgm:pt>
    <dgm:pt modelId="{A4EC0E01-8600-4AB5-9D96-D1F7149ED43D}">
      <dgm:prSet phldrT="[Testo]"/>
      <dgm:spPr/>
      <dgm:t>
        <a:bodyPr/>
        <a:lstStyle/>
        <a:p>
          <a:r>
            <a:rPr lang="it-IT" dirty="0"/>
            <a:t>IRM </a:t>
          </a:r>
          <a:r>
            <a:rPr lang="it-IT" dirty="0" err="1"/>
            <a:t>cérébrale</a:t>
          </a:r>
          <a:endParaRPr lang="it-IT" dirty="0"/>
        </a:p>
      </dgm:t>
    </dgm:pt>
    <dgm:pt modelId="{158003EC-542E-4B46-8ADA-06412A1B026C}" type="parTrans" cxnId="{9F167DC2-BE55-4D86-9059-5A8DAF1946AE}">
      <dgm:prSet/>
      <dgm:spPr/>
      <dgm:t>
        <a:bodyPr/>
        <a:lstStyle/>
        <a:p>
          <a:endParaRPr lang="it-IT"/>
        </a:p>
      </dgm:t>
    </dgm:pt>
    <dgm:pt modelId="{3BB8744B-0ED8-4624-B73D-EFB8113DE7BE}" type="sibTrans" cxnId="{9F167DC2-BE55-4D86-9059-5A8DAF1946AE}">
      <dgm:prSet/>
      <dgm:spPr/>
      <dgm:t>
        <a:bodyPr/>
        <a:lstStyle/>
        <a:p>
          <a:endParaRPr lang="it-IT"/>
        </a:p>
      </dgm:t>
    </dgm:pt>
    <dgm:pt modelId="{E5EA44B2-928B-433D-84E8-0C82454EC6CC}">
      <dgm:prSet phldrT="[Testo]"/>
      <dgm:spPr/>
      <dgm:t>
        <a:bodyPr/>
        <a:lstStyle/>
        <a:p>
          <a:r>
            <a:rPr lang="it-IT" dirty="0"/>
            <a:t>CALAP</a:t>
          </a:r>
        </a:p>
      </dgm:t>
    </dgm:pt>
    <dgm:pt modelId="{7028917A-16AE-4F7B-A381-611C7D4CB7DC}" type="parTrans" cxnId="{7865D356-2A4F-49EF-8FBE-E354334864CF}">
      <dgm:prSet/>
      <dgm:spPr/>
      <dgm:t>
        <a:bodyPr/>
        <a:lstStyle/>
        <a:p>
          <a:endParaRPr lang="it-IT"/>
        </a:p>
      </dgm:t>
    </dgm:pt>
    <dgm:pt modelId="{F0038B25-E1B1-4E68-B623-A77F0941D1FE}" type="sibTrans" cxnId="{7865D356-2A4F-49EF-8FBE-E354334864CF}">
      <dgm:prSet/>
      <dgm:spPr/>
      <dgm:t>
        <a:bodyPr/>
        <a:lstStyle/>
        <a:p>
          <a:endParaRPr lang="it-IT"/>
        </a:p>
      </dgm:t>
    </dgm:pt>
    <dgm:pt modelId="{6DF339C2-F5C2-4AFD-9DD2-64EC982F6FBB}">
      <dgm:prSet phldrT="[Testo]"/>
      <dgm:spPr/>
      <dgm:t>
        <a:bodyPr/>
        <a:lstStyle/>
        <a:p>
          <a:r>
            <a:rPr lang="it-IT" dirty="0"/>
            <a:t>Bilan </a:t>
          </a:r>
          <a:r>
            <a:rPr lang="it-IT" dirty="0" err="1"/>
            <a:t>Neuropsychologique</a:t>
          </a:r>
          <a:endParaRPr lang="it-IT" dirty="0"/>
        </a:p>
      </dgm:t>
    </dgm:pt>
    <dgm:pt modelId="{8A13B90D-6C7B-45BA-8A8C-EED24B0EC881}" type="parTrans" cxnId="{7D9ACA01-5538-4AE4-B15C-4CEDB15873E6}">
      <dgm:prSet/>
      <dgm:spPr/>
      <dgm:t>
        <a:bodyPr/>
        <a:lstStyle/>
        <a:p>
          <a:endParaRPr lang="it-IT"/>
        </a:p>
      </dgm:t>
    </dgm:pt>
    <dgm:pt modelId="{0EE54CAD-4DF4-420E-B89F-8DB790B765C2}" type="sibTrans" cxnId="{7D9ACA01-5538-4AE4-B15C-4CEDB15873E6}">
      <dgm:prSet/>
      <dgm:spPr/>
      <dgm:t>
        <a:bodyPr/>
        <a:lstStyle/>
        <a:p>
          <a:endParaRPr lang="it-IT"/>
        </a:p>
      </dgm:t>
    </dgm:pt>
    <dgm:pt modelId="{897415E3-B82E-4EF9-A104-E6758196D740}">
      <dgm:prSet phldrT="[Testo]"/>
      <dgm:spPr/>
      <dgm:t>
        <a:bodyPr/>
        <a:lstStyle/>
        <a:p>
          <a:r>
            <a:rPr lang="it-IT" dirty="0"/>
            <a:t>IRM </a:t>
          </a:r>
          <a:r>
            <a:rPr lang="it-IT" dirty="0" err="1"/>
            <a:t>cérébrale</a:t>
          </a:r>
          <a:endParaRPr lang="it-IT" dirty="0"/>
        </a:p>
      </dgm:t>
    </dgm:pt>
    <dgm:pt modelId="{50AFB62D-308F-4FB5-805D-3191A0F12B5A}" type="parTrans" cxnId="{D622CAC7-902D-4C12-BC93-D28C3ACED91B}">
      <dgm:prSet/>
      <dgm:spPr/>
      <dgm:t>
        <a:bodyPr/>
        <a:lstStyle/>
        <a:p>
          <a:endParaRPr lang="it-IT"/>
        </a:p>
      </dgm:t>
    </dgm:pt>
    <dgm:pt modelId="{A861DD51-DB3A-41A7-A263-B766CC01DDF5}" type="sibTrans" cxnId="{D622CAC7-902D-4C12-BC93-D28C3ACED91B}">
      <dgm:prSet/>
      <dgm:spPr/>
      <dgm:t>
        <a:bodyPr/>
        <a:lstStyle/>
        <a:p>
          <a:endParaRPr lang="it-IT"/>
        </a:p>
      </dgm:t>
    </dgm:pt>
    <dgm:pt modelId="{D1399767-4ED1-4D86-8C02-BF643B2A5969}">
      <dgm:prSet phldrT="[Testo]"/>
      <dgm:spPr/>
      <dgm:t>
        <a:bodyPr/>
        <a:lstStyle/>
        <a:p>
          <a:r>
            <a:rPr lang="it-IT" dirty="0" err="1"/>
            <a:t>Sujets</a:t>
          </a:r>
          <a:r>
            <a:rPr lang="it-IT" dirty="0"/>
            <a:t> </a:t>
          </a:r>
          <a:r>
            <a:rPr lang="it-IT" dirty="0" err="1"/>
            <a:t>hospitalisés</a:t>
          </a:r>
          <a:r>
            <a:rPr lang="it-IT" dirty="0"/>
            <a:t> pour AVC</a:t>
          </a:r>
        </a:p>
      </dgm:t>
    </dgm:pt>
    <dgm:pt modelId="{E5626B0B-9BE4-4082-B3F9-36E353F08D4B}" type="parTrans" cxnId="{60CE545D-1FEB-43F9-BDE1-9015201D6C9A}">
      <dgm:prSet/>
      <dgm:spPr/>
      <dgm:t>
        <a:bodyPr/>
        <a:lstStyle/>
        <a:p>
          <a:endParaRPr lang="it-IT"/>
        </a:p>
      </dgm:t>
    </dgm:pt>
    <dgm:pt modelId="{42E9AE40-D608-4C60-8F96-FC39A9C7A562}" type="sibTrans" cxnId="{60CE545D-1FEB-43F9-BDE1-9015201D6C9A}">
      <dgm:prSet/>
      <dgm:spPr/>
      <dgm:t>
        <a:bodyPr/>
        <a:lstStyle/>
        <a:p>
          <a:endParaRPr lang="it-IT"/>
        </a:p>
      </dgm:t>
    </dgm:pt>
    <dgm:pt modelId="{7970C12C-DE9E-4D95-BC48-9BD76BE48C36}">
      <dgm:prSet phldrT="[Testo]"/>
      <dgm:spPr/>
      <dgm:t>
        <a:bodyPr/>
        <a:lstStyle/>
        <a:p>
          <a:r>
            <a:rPr lang="it-IT" dirty="0" err="1"/>
            <a:t>Analyse</a:t>
          </a:r>
          <a:endParaRPr lang="it-IT" dirty="0"/>
        </a:p>
      </dgm:t>
    </dgm:pt>
    <dgm:pt modelId="{66B101B1-54E9-4EE5-9AF8-EABE302B1589}" type="parTrans" cxnId="{2A172E93-4BA2-4F9A-A1ED-B84F860C38CE}">
      <dgm:prSet/>
      <dgm:spPr/>
      <dgm:t>
        <a:bodyPr/>
        <a:lstStyle/>
        <a:p>
          <a:endParaRPr lang="it-IT"/>
        </a:p>
      </dgm:t>
    </dgm:pt>
    <dgm:pt modelId="{4EB54E96-D110-4EEB-B56E-744450FB3A03}" type="sibTrans" cxnId="{2A172E93-4BA2-4F9A-A1ED-B84F860C38CE}">
      <dgm:prSet/>
      <dgm:spPr/>
      <dgm:t>
        <a:bodyPr/>
        <a:lstStyle/>
        <a:p>
          <a:endParaRPr lang="it-IT"/>
        </a:p>
      </dgm:t>
    </dgm:pt>
    <dgm:pt modelId="{1C9A7B44-8BFF-4C8B-8396-445CAA24E74B}">
      <dgm:prSet phldrT="[Testo]"/>
      <dgm:spPr/>
      <dgm:t>
        <a:bodyPr/>
        <a:lstStyle/>
        <a:p>
          <a:endParaRPr lang="it-IT" dirty="0"/>
        </a:p>
      </dgm:t>
    </dgm:pt>
    <dgm:pt modelId="{B45314C1-5766-49D8-A68C-BE51586D1804}" type="parTrans" cxnId="{0FE9D374-EA73-4BBB-871B-45DB10844F7A}">
      <dgm:prSet/>
      <dgm:spPr/>
      <dgm:t>
        <a:bodyPr/>
        <a:lstStyle/>
        <a:p>
          <a:endParaRPr lang="it-IT"/>
        </a:p>
      </dgm:t>
    </dgm:pt>
    <dgm:pt modelId="{F4342D8F-41E8-4288-938B-78FF00067388}" type="sibTrans" cxnId="{0FE9D374-EA73-4BBB-871B-45DB10844F7A}">
      <dgm:prSet/>
      <dgm:spPr/>
      <dgm:t>
        <a:bodyPr/>
        <a:lstStyle/>
        <a:p>
          <a:endParaRPr lang="it-IT"/>
        </a:p>
      </dgm:t>
    </dgm:pt>
    <dgm:pt modelId="{F785EC39-6A0F-4CC8-9872-D7B73672F83F}">
      <dgm:prSet phldrT="[Testo]"/>
      <dgm:spPr/>
      <dgm:t>
        <a:bodyPr/>
        <a:lstStyle/>
        <a:p>
          <a:r>
            <a:rPr lang="it-IT" dirty="0"/>
            <a:t>Relation CALAP </a:t>
          </a:r>
          <a:r>
            <a:rPr lang="it-IT" dirty="0" err="1"/>
            <a:t>phase</a:t>
          </a:r>
          <a:r>
            <a:rPr lang="it-IT" dirty="0"/>
            <a:t> </a:t>
          </a:r>
          <a:r>
            <a:rPr lang="it-IT" dirty="0" err="1"/>
            <a:t>aigue-chronique</a:t>
          </a:r>
          <a:endParaRPr lang="it-IT" dirty="0"/>
        </a:p>
      </dgm:t>
    </dgm:pt>
    <dgm:pt modelId="{485943D8-56D7-4679-AD07-328FE85A4FC1}" type="parTrans" cxnId="{EA63709E-D56E-44B0-9005-29D9276845D7}">
      <dgm:prSet/>
      <dgm:spPr/>
      <dgm:t>
        <a:bodyPr/>
        <a:lstStyle/>
        <a:p>
          <a:endParaRPr lang="it-IT"/>
        </a:p>
      </dgm:t>
    </dgm:pt>
    <dgm:pt modelId="{05CDBD65-A3E8-451A-9BEB-9185FC6697A0}" type="sibTrans" cxnId="{EA63709E-D56E-44B0-9005-29D9276845D7}">
      <dgm:prSet/>
      <dgm:spPr/>
      <dgm:t>
        <a:bodyPr/>
        <a:lstStyle/>
        <a:p>
          <a:endParaRPr lang="it-IT"/>
        </a:p>
      </dgm:t>
    </dgm:pt>
    <dgm:pt modelId="{AF31260B-19DA-45FD-8B96-63F5845977BA}">
      <dgm:prSet phldrT="[Testo]"/>
      <dgm:spPr/>
      <dgm:t>
        <a:bodyPr/>
        <a:lstStyle/>
        <a:p>
          <a:r>
            <a:rPr lang="it-IT" dirty="0"/>
            <a:t>+ Bilan </a:t>
          </a:r>
          <a:r>
            <a:rPr lang="it-IT" dirty="0" err="1"/>
            <a:t>Neuropsychologique</a:t>
          </a:r>
          <a:endParaRPr lang="it-IT" dirty="0"/>
        </a:p>
      </dgm:t>
    </dgm:pt>
    <dgm:pt modelId="{CFEA84FD-91D6-432A-A329-A80433F8FA4F}" type="parTrans" cxnId="{70E27354-2C26-4F76-A91A-62B6BE4255CA}">
      <dgm:prSet/>
      <dgm:spPr/>
      <dgm:t>
        <a:bodyPr/>
        <a:lstStyle/>
        <a:p>
          <a:endParaRPr lang="it-IT"/>
        </a:p>
      </dgm:t>
    </dgm:pt>
    <dgm:pt modelId="{3E697948-BC9F-4D3C-8D74-9DDC980ADF64}" type="sibTrans" cxnId="{70E27354-2C26-4F76-A91A-62B6BE4255CA}">
      <dgm:prSet/>
      <dgm:spPr/>
      <dgm:t>
        <a:bodyPr/>
        <a:lstStyle/>
        <a:p>
          <a:endParaRPr lang="it-IT"/>
        </a:p>
      </dgm:t>
    </dgm:pt>
    <dgm:pt modelId="{3D19F60C-31B9-4C3B-BCCF-76634AE7C038}">
      <dgm:prSet phldrT="[Testo]"/>
      <dgm:spPr/>
      <dgm:t>
        <a:bodyPr/>
        <a:lstStyle/>
        <a:p>
          <a:r>
            <a:rPr lang="it-IT" dirty="0"/>
            <a:t>+ IRM</a:t>
          </a:r>
        </a:p>
      </dgm:t>
    </dgm:pt>
    <dgm:pt modelId="{D3005691-2CCA-4102-9DF0-EB69E659A887}" type="parTrans" cxnId="{E6C88D89-65B6-467A-BF6E-9F275E74CEA9}">
      <dgm:prSet/>
      <dgm:spPr/>
      <dgm:t>
        <a:bodyPr/>
        <a:lstStyle/>
        <a:p>
          <a:endParaRPr lang="it-IT"/>
        </a:p>
      </dgm:t>
    </dgm:pt>
    <dgm:pt modelId="{72EA5A0F-883B-43B8-AC1A-E52004F2A8AA}" type="sibTrans" cxnId="{E6C88D89-65B6-467A-BF6E-9F275E74CEA9}">
      <dgm:prSet/>
      <dgm:spPr/>
      <dgm:t>
        <a:bodyPr/>
        <a:lstStyle/>
        <a:p>
          <a:endParaRPr lang="it-IT"/>
        </a:p>
      </dgm:t>
    </dgm:pt>
    <dgm:pt modelId="{F79F07FE-1AA7-4E43-9CA4-48E26DE0D3E4}" type="pres">
      <dgm:prSet presAssocID="{336B2FC2-5754-476A-A5A4-8850FA135E93}" presName="Name0" presStyleCnt="0">
        <dgm:presLayoutVars>
          <dgm:dir/>
          <dgm:animLvl val="lvl"/>
          <dgm:resizeHandles val="exact"/>
        </dgm:presLayoutVars>
      </dgm:prSet>
      <dgm:spPr/>
    </dgm:pt>
    <dgm:pt modelId="{EF7E054F-1787-4637-9F36-0C17971FEC6E}" type="pres">
      <dgm:prSet presAssocID="{D1399767-4ED1-4D86-8C02-BF643B2A5969}" presName="composite" presStyleCnt="0"/>
      <dgm:spPr/>
    </dgm:pt>
    <dgm:pt modelId="{21AB6C4F-E92C-4629-A3AB-72C8F14FBBB8}" type="pres">
      <dgm:prSet presAssocID="{D1399767-4ED1-4D86-8C02-BF643B2A596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59DDC1D-6E85-41D4-90E8-D4A9381FB896}" type="pres">
      <dgm:prSet presAssocID="{D1399767-4ED1-4D86-8C02-BF643B2A5969}" presName="desTx" presStyleLbl="revTx" presStyleIdx="0" presStyleCnt="3">
        <dgm:presLayoutVars>
          <dgm:bulletEnabled val="1"/>
        </dgm:presLayoutVars>
      </dgm:prSet>
      <dgm:spPr/>
    </dgm:pt>
    <dgm:pt modelId="{EDF1C5B3-99A6-4DC8-B205-4E33B689F3D3}" type="pres">
      <dgm:prSet presAssocID="{42E9AE40-D608-4C60-8F96-FC39A9C7A562}" presName="space" presStyleCnt="0"/>
      <dgm:spPr/>
    </dgm:pt>
    <dgm:pt modelId="{F9FE6276-BC1B-4B29-A12E-49501C2F675B}" type="pres">
      <dgm:prSet presAssocID="{339C5403-61D8-4E0A-AE6A-217A48A0FF24}" presName="composite" presStyleCnt="0"/>
      <dgm:spPr/>
    </dgm:pt>
    <dgm:pt modelId="{D733357A-6B8E-4D85-BD75-6275666B8B4A}" type="pres">
      <dgm:prSet presAssocID="{339C5403-61D8-4E0A-AE6A-217A48A0FF24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C2A1AB-AC9B-4335-8FBB-DF9A42FA0CBF}" type="pres">
      <dgm:prSet presAssocID="{339C5403-61D8-4E0A-AE6A-217A48A0FF24}" presName="desTx" presStyleLbl="revTx" presStyleIdx="0" presStyleCnt="3">
        <dgm:presLayoutVars>
          <dgm:bulletEnabled val="1"/>
        </dgm:presLayoutVars>
      </dgm:prSet>
      <dgm:spPr/>
    </dgm:pt>
    <dgm:pt modelId="{510F8B7F-EFD3-45E0-BA5C-B4C5C675DC77}" type="pres">
      <dgm:prSet presAssocID="{564FAD94-0844-4379-9834-15AC2E1DEF55}" presName="space" presStyleCnt="0"/>
      <dgm:spPr/>
    </dgm:pt>
    <dgm:pt modelId="{E29D0C74-2E1D-4BC6-A573-A1F33E94599A}" type="pres">
      <dgm:prSet presAssocID="{9F845806-BFF3-4F07-A8D1-937C7EC85FD2}" presName="composite" presStyleCnt="0"/>
      <dgm:spPr/>
    </dgm:pt>
    <dgm:pt modelId="{8017A828-50C8-4A0E-BF63-4B63D06F9077}" type="pres">
      <dgm:prSet presAssocID="{9F845806-BFF3-4F07-A8D1-937C7EC85FD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CE80488-B482-48C1-85EB-5923E106F1E3}" type="pres">
      <dgm:prSet presAssocID="{9F845806-BFF3-4F07-A8D1-937C7EC85FD2}" presName="desTx" presStyleLbl="revTx" presStyleIdx="1" presStyleCnt="3">
        <dgm:presLayoutVars>
          <dgm:bulletEnabled val="1"/>
        </dgm:presLayoutVars>
      </dgm:prSet>
      <dgm:spPr/>
    </dgm:pt>
    <dgm:pt modelId="{1ED4E2BC-2E56-4AD8-B952-89A67503DEC5}" type="pres">
      <dgm:prSet presAssocID="{1312AD8D-0A05-4298-ACD3-ACB6BE0E445F}" presName="space" presStyleCnt="0"/>
      <dgm:spPr/>
    </dgm:pt>
    <dgm:pt modelId="{FF596AB9-FC94-492C-9CF0-6E88DD277B69}" type="pres">
      <dgm:prSet presAssocID="{7970C12C-DE9E-4D95-BC48-9BD76BE48C36}" presName="composite" presStyleCnt="0"/>
      <dgm:spPr/>
    </dgm:pt>
    <dgm:pt modelId="{7C08C101-D408-4FFF-825C-7FFC13437150}" type="pres">
      <dgm:prSet presAssocID="{7970C12C-DE9E-4D95-BC48-9BD76BE48C36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8FB0575-3023-4F53-9CC8-627DA9718758}" type="pres">
      <dgm:prSet presAssocID="{7970C12C-DE9E-4D95-BC48-9BD76BE48C36}" presName="desTx" presStyleLbl="revTx" presStyleIdx="2" presStyleCnt="3">
        <dgm:presLayoutVars>
          <dgm:bulletEnabled val="1"/>
        </dgm:presLayoutVars>
      </dgm:prSet>
      <dgm:spPr/>
    </dgm:pt>
  </dgm:ptLst>
  <dgm:cxnLst>
    <dgm:cxn modelId="{7D9ACA01-5538-4AE4-B15C-4CEDB15873E6}" srcId="{9F845806-BFF3-4F07-A8D1-937C7EC85FD2}" destId="{6DF339C2-F5C2-4AFD-9DD2-64EC982F6FBB}" srcOrd="1" destOrd="0" parTransId="{8A13B90D-6C7B-45BA-8A8C-EED24B0EC881}" sibTransId="{0EE54CAD-4DF4-420E-B89F-8DB790B765C2}"/>
    <dgm:cxn modelId="{9129610B-9D2E-419D-9A9D-845699020872}" type="presOf" srcId="{336B2FC2-5754-476A-A5A4-8850FA135E93}" destId="{F79F07FE-1AA7-4E43-9CA4-48E26DE0D3E4}" srcOrd="0" destOrd="0" presId="urn:microsoft.com/office/officeart/2005/8/layout/chevron1"/>
    <dgm:cxn modelId="{BB44861B-DBB0-429B-BB97-7ABEED9619B8}" type="presOf" srcId="{AF31260B-19DA-45FD-8B96-63F5845977BA}" destId="{A8FB0575-3023-4F53-9CC8-627DA9718758}" srcOrd="0" destOrd="2" presId="urn:microsoft.com/office/officeart/2005/8/layout/chevron1"/>
    <dgm:cxn modelId="{ADFD101D-36C2-409E-908A-B512A232C2A7}" srcId="{336B2FC2-5754-476A-A5A4-8850FA135E93}" destId="{339C5403-61D8-4E0A-AE6A-217A48A0FF24}" srcOrd="1" destOrd="0" parTransId="{6700D2FD-1828-4D77-B8D0-D8FAF6104EF6}" sibTransId="{564FAD94-0844-4379-9834-15AC2E1DEF55}"/>
    <dgm:cxn modelId="{1E5E361F-5C28-4041-A4FB-F95AB0C2FBA9}" srcId="{339C5403-61D8-4E0A-AE6A-217A48A0FF24}" destId="{1BED2EFE-9AC4-4AE9-B1C9-8E4EFCFFE8FD}" srcOrd="1" destOrd="0" parTransId="{23848D9B-806E-4DB1-80D2-E764BDEFAD05}" sibTransId="{EC67A22E-FE05-4E1B-947E-923AFB9C0337}"/>
    <dgm:cxn modelId="{54A2F034-B2EA-4BEC-ADE0-B56D94159597}" type="presOf" srcId="{E5EA44B2-928B-433D-84E8-0C82454EC6CC}" destId="{1CE80488-B482-48C1-85EB-5923E106F1E3}" srcOrd="0" destOrd="0" presId="urn:microsoft.com/office/officeart/2005/8/layout/chevron1"/>
    <dgm:cxn modelId="{60CE545D-1FEB-43F9-BDE1-9015201D6C9A}" srcId="{336B2FC2-5754-476A-A5A4-8850FA135E93}" destId="{D1399767-4ED1-4D86-8C02-BF643B2A5969}" srcOrd="0" destOrd="0" parTransId="{E5626B0B-9BE4-4082-B3F9-36E353F08D4B}" sibTransId="{42E9AE40-D608-4C60-8F96-FC39A9C7A562}"/>
    <dgm:cxn modelId="{697EA768-E3FD-4450-B3AC-C1E83B4745D5}" type="presOf" srcId="{339C5403-61D8-4E0A-AE6A-217A48A0FF24}" destId="{D733357A-6B8E-4D85-BD75-6275666B8B4A}" srcOrd="0" destOrd="0" presId="urn:microsoft.com/office/officeart/2005/8/layout/chevron1"/>
    <dgm:cxn modelId="{C838B349-1F8A-47D8-AE67-10941E772BF9}" srcId="{339C5403-61D8-4E0A-AE6A-217A48A0FF24}" destId="{3DCF27E7-931C-4942-9B56-384DE68F837D}" srcOrd="0" destOrd="0" parTransId="{34E15017-21E8-4725-8591-ED47DA13C294}" sibTransId="{992E7B3F-FEDB-4163-A962-CF1990BA0219}"/>
    <dgm:cxn modelId="{77638F70-8F88-4D3B-A61B-C286DAE443BD}" type="presOf" srcId="{3DCF27E7-931C-4942-9B56-384DE68F837D}" destId="{43C2A1AB-AC9B-4335-8FBB-DF9A42FA0CBF}" srcOrd="0" destOrd="0" presId="urn:microsoft.com/office/officeart/2005/8/layout/chevron1"/>
    <dgm:cxn modelId="{70E27354-2C26-4F76-A91A-62B6BE4255CA}" srcId="{F785EC39-6A0F-4CC8-9872-D7B73672F83F}" destId="{AF31260B-19DA-45FD-8B96-63F5845977BA}" srcOrd="1" destOrd="0" parTransId="{CFEA84FD-91D6-432A-A329-A80433F8FA4F}" sibTransId="{3E697948-BC9F-4D3C-8D74-9DDC980ADF64}"/>
    <dgm:cxn modelId="{4A7C8654-3622-4A42-82BB-7A7B5178BBBF}" type="presOf" srcId="{F785EC39-6A0F-4CC8-9872-D7B73672F83F}" destId="{A8FB0575-3023-4F53-9CC8-627DA9718758}" srcOrd="0" destOrd="0" presId="urn:microsoft.com/office/officeart/2005/8/layout/chevron1"/>
    <dgm:cxn modelId="{0FE9D374-EA73-4BBB-871B-45DB10844F7A}" srcId="{7970C12C-DE9E-4D95-BC48-9BD76BE48C36}" destId="{1C9A7B44-8BFF-4C8B-8396-445CAA24E74B}" srcOrd="1" destOrd="0" parTransId="{B45314C1-5766-49D8-A68C-BE51586D1804}" sibTransId="{F4342D8F-41E8-4288-938B-78FF00067388}"/>
    <dgm:cxn modelId="{C17FA476-1378-4B1C-AB3F-FD6B0675D516}" type="presOf" srcId="{6DF339C2-F5C2-4AFD-9DD2-64EC982F6FBB}" destId="{1CE80488-B482-48C1-85EB-5923E106F1E3}" srcOrd="0" destOrd="1" presId="urn:microsoft.com/office/officeart/2005/8/layout/chevron1"/>
    <dgm:cxn modelId="{7865D356-2A4F-49EF-8FBE-E354334864CF}" srcId="{9F845806-BFF3-4F07-A8D1-937C7EC85FD2}" destId="{E5EA44B2-928B-433D-84E8-0C82454EC6CC}" srcOrd="0" destOrd="0" parTransId="{7028917A-16AE-4F7B-A381-611C7D4CB7DC}" sibTransId="{F0038B25-E1B1-4E68-B623-A77F0941D1FE}"/>
    <dgm:cxn modelId="{E6C88D89-65B6-467A-BF6E-9F275E74CEA9}" srcId="{F785EC39-6A0F-4CC8-9872-D7B73672F83F}" destId="{3D19F60C-31B9-4C3B-BCCF-76634AE7C038}" srcOrd="0" destOrd="0" parTransId="{D3005691-2CCA-4102-9DF0-EB69E659A887}" sibTransId="{72EA5A0F-883B-43B8-AC1A-E52004F2A8AA}"/>
    <dgm:cxn modelId="{82E55492-58DE-4B81-ABB8-20D26C872C6A}" type="presOf" srcId="{9F845806-BFF3-4F07-A8D1-937C7EC85FD2}" destId="{8017A828-50C8-4A0E-BF63-4B63D06F9077}" srcOrd="0" destOrd="0" presId="urn:microsoft.com/office/officeart/2005/8/layout/chevron1"/>
    <dgm:cxn modelId="{2A172E93-4BA2-4F9A-A1ED-B84F860C38CE}" srcId="{336B2FC2-5754-476A-A5A4-8850FA135E93}" destId="{7970C12C-DE9E-4D95-BC48-9BD76BE48C36}" srcOrd="3" destOrd="0" parTransId="{66B101B1-54E9-4EE5-9AF8-EABE302B1589}" sibTransId="{4EB54E96-D110-4EEB-B56E-744450FB3A03}"/>
    <dgm:cxn modelId="{1DFEC89D-29AF-4826-ADBC-3720AB9F4FFF}" type="presOf" srcId="{A4EC0E01-8600-4AB5-9D96-D1F7149ED43D}" destId="{43C2A1AB-AC9B-4335-8FBB-DF9A42FA0CBF}" srcOrd="0" destOrd="2" presId="urn:microsoft.com/office/officeart/2005/8/layout/chevron1"/>
    <dgm:cxn modelId="{EA63709E-D56E-44B0-9005-29D9276845D7}" srcId="{7970C12C-DE9E-4D95-BC48-9BD76BE48C36}" destId="{F785EC39-6A0F-4CC8-9872-D7B73672F83F}" srcOrd="0" destOrd="0" parTransId="{485943D8-56D7-4679-AD07-328FE85A4FC1}" sibTransId="{05CDBD65-A3E8-451A-9BEB-9185FC6697A0}"/>
    <dgm:cxn modelId="{21397DAE-22C2-4F18-8E98-341F22F6B2F5}" srcId="{336B2FC2-5754-476A-A5A4-8850FA135E93}" destId="{9F845806-BFF3-4F07-A8D1-937C7EC85FD2}" srcOrd="2" destOrd="0" parTransId="{4C0A4C23-4A75-49F6-A04E-DCF8714F1218}" sibTransId="{1312AD8D-0A05-4298-ACD3-ACB6BE0E445F}"/>
    <dgm:cxn modelId="{F0633CB0-8175-4C51-BA15-85C32B839CEE}" type="presOf" srcId="{7970C12C-DE9E-4D95-BC48-9BD76BE48C36}" destId="{7C08C101-D408-4FFF-825C-7FFC13437150}" srcOrd="0" destOrd="0" presId="urn:microsoft.com/office/officeart/2005/8/layout/chevron1"/>
    <dgm:cxn modelId="{9F167DC2-BE55-4D86-9059-5A8DAF1946AE}" srcId="{339C5403-61D8-4E0A-AE6A-217A48A0FF24}" destId="{A4EC0E01-8600-4AB5-9D96-D1F7149ED43D}" srcOrd="2" destOrd="0" parTransId="{158003EC-542E-4B46-8ADA-06412A1B026C}" sibTransId="{3BB8744B-0ED8-4624-B73D-EFB8113DE7BE}"/>
    <dgm:cxn modelId="{264043C4-2D06-4FB0-8AD6-F747CFAF0BFD}" type="presOf" srcId="{3D19F60C-31B9-4C3B-BCCF-76634AE7C038}" destId="{A8FB0575-3023-4F53-9CC8-627DA9718758}" srcOrd="0" destOrd="1" presId="urn:microsoft.com/office/officeart/2005/8/layout/chevron1"/>
    <dgm:cxn modelId="{D622CAC7-902D-4C12-BC93-D28C3ACED91B}" srcId="{9F845806-BFF3-4F07-A8D1-937C7EC85FD2}" destId="{897415E3-B82E-4EF9-A104-E6758196D740}" srcOrd="2" destOrd="0" parTransId="{50AFB62D-308F-4FB5-805D-3191A0F12B5A}" sibTransId="{A861DD51-DB3A-41A7-A263-B766CC01DDF5}"/>
    <dgm:cxn modelId="{71A393CC-8FE6-4E79-8F51-D1F72FF83296}" type="presOf" srcId="{1BED2EFE-9AC4-4AE9-B1C9-8E4EFCFFE8FD}" destId="{43C2A1AB-AC9B-4335-8FBB-DF9A42FA0CBF}" srcOrd="0" destOrd="1" presId="urn:microsoft.com/office/officeart/2005/8/layout/chevron1"/>
    <dgm:cxn modelId="{C2E42FE4-CF98-4C0A-8FF6-5273FF897771}" type="presOf" srcId="{897415E3-B82E-4EF9-A104-E6758196D740}" destId="{1CE80488-B482-48C1-85EB-5923E106F1E3}" srcOrd="0" destOrd="2" presId="urn:microsoft.com/office/officeart/2005/8/layout/chevron1"/>
    <dgm:cxn modelId="{282927EC-B300-44B8-BBD8-9EFC5853851C}" type="presOf" srcId="{D1399767-4ED1-4D86-8C02-BF643B2A5969}" destId="{21AB6C4F-E92C-4629-A3AB-72C8F14FBBB8}" srcOrd="0" destOrd="0" presId="urn:microsoft.com/office/officeart/2005/8/layout/chevron1"/>
    <dgm:cxn modelId="{E92B7FF9-0DEA-4ECA-AB8D-2689583DD6E0}" type="presOf" srcId="{1C9A7B44-8BFF-4C8B-8396-445CAA24E74B}" destId="{A8FB0575-3023-4F53-9CC8-627DA9718758}" srcOrd="0" destOrd="3" presId="urn:microsoft.com/office/officeart/2005/8/layout/chevron1"/>
    <dgm:cxn modelId="{D102643A-577F-4FF2-B3E5-1CB077C01955}" type="presParOf" srcId="{F79F07FE-1AA7-4E43-9CA4-48E26DE0D3E4}" destId="{EF7E054F-1787-4637-9F36-0C17971FEC6E}" srcOrd="0" destOrd="0" presId="urn:microsoft.com/office/officeart/2005/8/layout/chevron1"/>
    <dgm:cxn modelId="{6F4DFD64-876E-4859-8194-0CAFDF6525F0}" type="presParOf" srcId="{EF7E054F-1787-4637-9F36-0C17971FEC6E}" destId="{21AB6C4F-E92C-4629-A3AB-72C8F14FBBB8}" srcOrd="0" destOrd="0" presId="urn:microsoft.com/office/officeart/2005/8/layout/chevron1"/>
    <dgm:cxn modelId="{E0178B9C-D564-4465-A4AB-104396A278BD}" type="presParOf" srcId="{EF7E054F-1787-4637-9F36-0C17971FEC6E}" destId="{A59DDC1D-6E85-41D4-90E8-D4A9381FB896}" srcOrd="1" destOrd="0" presId="urn:microsoft.com/office/officeart/2005/8/layout/chevron1"/>
    <dgm:cxn modelId="{F84EBCE5-724D-403C-901A-2A3C92E605B8}" type="presParOf" srcId="{F79F07FE-1AA7-4E43-9CA4-48E26DE0D3E4}" destId="{EDF1C5B3-99A6-4DC8-B205-4E33B689F3D3}" srcOrd="1" destOrd="0" presId="urn:microsoft.com/office/officeart/2005/8/layout/chevron1"/>
    <dgm:cxn modelId="{6010FC2C-5A60-4BC0-9900-32F991580337}" type="presParOf" srcId="{F79F07FE-1AA7-4E43-9CA4-48E26DE0D3E4}" destId="{F9FE6276-BC1B-4B29-A12E-49501C2F675B}" srcOrd="2" destOrd="0" presId="urn:microsoft.com/office/officeart/2005/8/layout/chevron1"/>
    <dgm:cxn modelId="{2459DCDB-AACC-458F-8EAF-2448B163D0B8}" type="presParOf" srcId="{F9FE6276-BC1B-4B29-A12E-49501C2F675B}" destId="{D733357A-6B8E-4D85-BD75-6275666B8B4A}" srcOrd="0" destOrd="0" presId="urn:microsoft.com/office/officeart/2005/8/layout/chevron1"/>
    <dgm:cxn modelId="{2892B47A-F84D-44CE-8CD6-B167056D1835}" type="presParOf" srcId="{F9FE6276-BC1B-4B29-A12E-49501C2F675B}" destId="{43C2A1AB-AC9B-4335-8FBB-DF9A42FA0CBF}" srcOrd="1" destOrd="0" presId="urn:microsoft.com/office/officeart/2005/8/layout/chevron1"/>
    <dgm:cxn modelId="{D813B593-F412-4CBD-AD62-D2B8D864292E}" type="presParOf" srcId="{F79F07FE-1AA7-4E43-9CA4-48E26DE0D3E4}" destId="{510F8B7F-EFD3-45E0-BA5C-B4C5C675DC77}" srcOrd="3" destOrd="0" presId="urn:microsoft.com/office/officeart/2005/8/layout/chevron1"/>
    <dgm:cxn modelId="{5CAC7A4E-EEFD-4DD5-B1EF-B9EFADAAFF58}" type="presParOf" srcId="{F79F07FE-1AA7-4E43-9CA4-48E26DE0D3E4}" destId="{E29D0C74-2E1D-4BC6-A573-A1F33E94599A}" srcOrd="4" destOrd="0" presId="urn:microsoft.com/office/officeart/2005/8/layout/chevron1"/>
    <dgm:cxn modelId="{6176C5A3-5BAD-4012-A4E5-665D195BAF09}" type="presParOf" srcId="{E29D0C74-2E1D-4BC6-A573-A1F33E94599A}" destId="{8017A828-50C8-4A0E-BF63-4B63D06F9077}" srcOrd="0" destOrd="0" presId="urn:microsoft.com/office/officeart/2005/8/layout/chevron1"/>
    <dgm:cxn modelId="{068EF25A-2B88-4EC2-910E-EC2A30E4D330}" type="presParOf" srcId="{E29D0C74-2E1D-4BC6-A573-A1F33E94599A}" destId="{1CE80488-B482-48C1-85EB-5923E106F1E3}" srcOrd="1" destOrd="0" presId="urn:microsoft.com/office/officeart/2005/8/layout/chevron1"/>
    <dgm:cxn modelId="{4A80CB56-919D-404B-9BCC-F2266441D16E}" type="presParOf" srcId="{F79F07FE-1AA7-4E43-9CA4-48E26DE0D3E4}" destId="{1ED4E2BC-2E56-4AD8-B952-89A67503DEC5}" srcOrd="5" destOrd="0" presId="urn:microsoft.com/office/officeart/2005/8/layout/chevron1"/>
    <dgm:cxn modelId="{D5F752BF-C969-46C2-BAD3-EECF7A2D2CF8}" type="presParOf" srcId="{F79F07FE-1AA7-4E43-9CA4-48E26DE0D3E4}" destId="{FF596AB9-FC94-492C-9CF0-6E88DD277B69}" srcOrd="6" destOrd="0" presId="urn:microsoft.com/office/officeart/2005/8/layout/chevron1"/>
    <dgm:cxn modelId="{E1294F28-277A-438F-9DDD-EFF179B33C5F}" type="presParOf" srcId="{FF596AB9-FC94-492C-9CF0-6E88DD277B69}" destId="{7C08C101-D408-4FFF-825C-7FFC13437150}" srcOrd="0" destOrd="0" presId="urn:microsoft.com/office/officeart/2005/8/layout/chevron1"/>
    <dgm:cxn modelId="{AB843313-7DEE-4D28-B8BC-B37C825D4078}" type="presParOf" srcId="{FF596AB9-FC94-492C-9CF0-6E88DD277B69}" destId="{A8FB0575-3023-4F53-9CC8-627DA971875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029D3-99C9-463E-AF88-BCAF7291E289}">
      <dsp:nvSpPr>
        <dsp:cNvPr id="0" name=""/>
        <dsp:cNvSpPr/>
      </dsp:nvSpPr>
      <dsp:spPr>
        <a:xfrm>
          <a:off x="212335" y="1507711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73917-E40B-4E67-A78F-691B7E077B62}">
      <dsp:nvSpPr>
        <dsp:cNvPr id="0" name=""/>
        <dsp:cNvSpPr/>
      </dsp:nvSpPr>
      <dsp:spPr>
        <a:xfrm>
          <a:off x="492877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40B43-7547-4FF8-9FC8-AE0D0EAB8FDD}">
      <dsp:nvSpPr>
        <dsp:cNvPr id="0" name=""/>
        <dsp:cNvSpPr/>
      </dsp:nvSpPr>
      <dsp:spPr>
        <a:xfrm>
          <a:off x="1834517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P</a:t>
          </a:r>
          <a:r>
            <a:rPr lang="fr-FR" sz="2100" b="0" i="0" kern="1200" baseline="0"/>
            <a:t>rédire à partir des capacités langagières en phase aiguë d’AVC </a:t>
          </a:r>
          <a:r>
            <a:rPr lang="fr-FR" sz="2100" kern="1200"/>
            <a:t>l</a:t>
          </a:r>
          <a:r>
            <a:rPr lang="fr-FR" sz="2100" b="0" i="0" kern="1200" baseline="0"/>
            <a:t>es capacités langagières en phase tardive.</a:t>
          </a:r>
          <a:endParaRPr lang="en-US" sz="2100" kern="1200"/>
        </a:p>
      </dsp:txBody>
      <dsp:txXfrm>
        <a:off x="1834517" y="1507711"/>
        <a:ext cx="3148942" cy="1335915"/>
      </dsp:txXfrm>
    </dsp:sp>
    <dsp:sp modelId="{4D4DB36C-04E6-4C0F-8482-75A51C9BF9CB}">
      <dsp:nvSpPr>
        <dsp:cNvPr id="0" name=""/>
        <dsp:cNvSpPr/>
      </dsp:nvSpPr>
      <dsp:spPr>
        <a:xfrm>
          <a:off x="5532139" y="1507711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4932B-2C6E-42CB-963F-F76C898DB0AC}">
      <dsp:nvSpPr>
        <dsp:cNvPr id="0" name=""/>
        <dsp:cNvSpPr/>
      </dsp:nvSpPr>
      <dsp:spPr>
        <a:xfrm>
          <a:off x="5812681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729D3-ACA3-4F77-9897-1639D38FDD88}">
      <dsp:nvSpPr>
        <dsp:cNvPr id="0" name=""/>
        <dsp:cNvSpPr/>
      </dsp:nvSpPr>
      <dsp:spPr>
        <a:xfrm>
          <a:off x="7154322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kern="1200" baseline="0">
              <a:sym typeface="Wingdings" panose="05000000000000000000" pitchFamily="2" charset="2"/>
            </a:rPr>
            <a:t></a:t>
          </a:r>
          <a:r>
            <a:rPr lang="fr-FR" sz="2100" b="0" i="0" kern="1200" baseline="0"/>
            <a:t> Utilisation du CALAP </a:t>
          </a:r>
          <a:endParaRPr lang="en-US" sz="2100" kern="1200"/>
        </a:p>
      </dsp:txBody>
      <dsp:txXfrm>
        <a:off x="7154322" y="1507711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B6C4F-E92C-4629-A3AB-72C8F14FBBB8}">
      <dsp:nvSpPr>
        <dsp:cNvPr id="0" name=""/>
        <dsp:cNvSpPr/>
      </dsp:nvSpPr>
      <dsp:spPr>
        <a:xfrm>
          <a:off x="5656" y="884731"/>
          <a:ext cx="2788071" cy="918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Sujets</a:t>
          </a:r>
          <a:r>
            <a:rPr lang="it-IT" sz="1700" kern="1200" dirty="0"/>
            <a:t> </a:t>
          </a:r>
          <a:r>
            <a:rPr lang="it-IT" sz="1700" kern="1200" dirty="0" err="1"/>
            <a:t>hospitalisés</a:t>
          </a:r>
          <a:r>
            <a:rPr lang="it-IT" sz="1700" kern="1200" dirty="0"/>
            <a:t> pour AVC</a:t>
          </a:r>
        </a:p>
      </dsp:txBody>
      <dsp:txXfrm>
        <a:off x="464656" y="884731"/>
        <a:ext cx="1870071" cy="918000"/>
      </dsp:txXfrm>
    </dsp:sp>
    <dsp:sp modelId="{D733357A-6B8E-4D85-BD75-6275666B8B4A}">
      <dsp:nvSpPr>
        <dsp:cNvPr id="0" name=""/>
        <dsp:cNvSpPr/>
      </dsp:nvSpPr>
      <dsp:spPr>
        <a:xfrm>
          <a:off x="2577728" y="884731"/>
          <a:ext cx="2788071" cy="918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Phase</a:t>
          </a:r>
          <a:r>
            <a:rPr lang="it-IT" sz="1700" kern="1200" dirty="0"/>
            <a:t> </a:t>
          </a:r>
          <a:r>
            <a:rPr lang="fr-FR" sz="1700" kern="1200" noProof="0" dirty="0"/>
            <a:t>aigue</a:t>
          </a:r>
          <a:r>
            <a:rPr lang="it-IT" sz="170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(J0-J21)</a:t>
          </a:r>
        </a:p>
      </dsp:txBody>
      <dsp:txXfrm>
        <a:off x="3036728" y="884731"/>
        <a:ext cx="1870071" cy="918000"/>
      </dsp:txXfrm>
    </dsp:sp>
    <dsp:sp modelId="{43C2A1AB-AC9B-4335-8FBB-DF9A42FA0CBF}">
      <dsp:nvSpPr>
        <dsp:cNvPr id="0" name=""/>
        <dsp:cNvSpPr/>
      </dsp:nvSpPr>
      <dsp:spPr>
        <a:xfrm>
          <a:off x="2577728" y="1917481"/>
          <a:ext cx="2230457" cy="154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CALAP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Bilan </a:t>
          </a:r>
          <a:r>
            <a:rPr lang="it-IT" sz="1700" kern="1200" dirty="0" err="1"/>
            <a:t>Neuropsychologique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IRM </a:t>
          </a:r>
          <a:r>
            <a:rPr lang="it-IT" sz="1700" kern="1200" dirty="0" err="1"/>
            <a:t>cérébrale</a:t>
          </a:r>
          <a:endParaRPr lang="it-IT" sz="1700" kern="1200" dirty="0"/>
        </a:p>
      </dsp:txBody>
      <dsp:txXfrm>
        <a:off x="2577728" y="1917481"/>
        <a:ext cx="2230457" cy="1549125"/>
      </dsp:txXfrm>
    </dsp:sp>
    <dsp:sp modelId="{8017A828-50C8-4A0E-BF63-4B63D06F9077}">
      <dsp:nvSpPr>
        <dsp:cNvPr id="0" name=""/>
        <dsp:cNvSpPr/>
      </dsp:nvSpPr>
      <dsp:spPr>
        <a:xfrm>
          <a:off x="5149800" y="884731"/>
          <a:ext cx="2788071" cy="918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Phase</a:t>
          </a:r>
          <a:r>
            <a:rPr lang="it-IT" sz="1700" kern="1200" dirty="0"/>
            <a:t> tardive (M3-M18)</a:t>
          </a:r>
        </a:p>
      </dsp:txBody>
      <dsp:txXfrm>
        <a:off x="5608800" y="884731"/>
        <a:ext cx="1870071" cy="918000"/>
      </dsp:txXfrm>
    </dsp:sp>
    <dsp:sp modelId="{1CE80488-B482-48C1-85EB-5923E106F1E3}">
      <dsp:nvSpPr>
        <dsp:cNvPr id="0" name=""/>
        <dsp:cNvSpPr/>
      </dsp:nvSpPr>
      <dsp:spPr>
        <a:xfrm>
          <a:off x="5149800" y="1917481"/>
          <a:ext cx="2230457" cy="154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CALAP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Bilan </a:t>
          </a:r>
          <a:r>
            <a:rPr lang="it-IT" sz="1700" kern="1200" dirty="0" err="1"/>
            <a:t>Neuropsychologique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IRM </a:t>
          </a:r>
          <a:r>
            <a:rPr lang="it-IT" sz="1700" kern="1200" dirty="0" err="1"/>
            <a:t>cérébrale</a:t>
          </a:r>
          <a:endParaRPr lang="it-IT" sz="1700" kern="1200" dirty="0"/>
        </a:p>
      </dsp:txBody>
      <dsp:txXfrm>
        <a:off x="5149800" y="1917481"/>
        <a:ext cx="2230457" cy="1549125"/>
      </dsp:txXfrm>
    </dsp:sp>
    <dsp:sp modelId="{7C08C101-D408-4FFF-825C-7FFC13437150}">
      <dsp:nvSpPr>
        <dsp:cNvPr id="0" name=""/>
        <dsp:cNvSpPr/>
      </dsp:nvSpPr>
      <dsp:spPr>
        <a:xfrm>
          <a:off x="7721871" y="884731"/>
          <a:ext cx="2788071" cy="918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Analyse</a:t>
          </a:r>
          <a:endParaRPr lang="it-IT" sz="1700" kern="1200" dirty="0"/>
        </a:p>
      </dsp:txBody>
      <dsp:txXfrm>
        <a:off x="8180871" y="884731"/>
        <a:ext cx="1870071" cy="918000"/>
      </dsp:txXfrm>
    </dsp:sp>
    <dsp:sp modelId="{A8FB0575-3023-4F53-9CC8-627DA9718758}">
      <dsp:nvSpPr>
        <dsp:cNvPr id="0" name=""/>
        <dsp:cNvSpPr/>
      </dsp:nvSpPr>
      <dsp:spPr>
        <a:xfrm>
          <a:off x="7721871" y="1917481"/>
          <a:ext cx="2230457" cy="154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Relation CALAP </a:t>
          </a:r>
          <a:r>
            <a:rPr lang="it-IT" sz="1700" kern="1200" dirty="0" err="1"/>
            <a:t>phase</a:t>
          </a:r>
          <a:r>
            <a:rPr lang="it-IT" sz="1700" kern="1200" dirty="0"/>
            <a:t> </a:t>
          </a:r>
          <a:r>
            <a:rPr lang="it-IT" sz="1700" kern="1200" dirty="0" err="1"/>
            <a:t>aigue-chronique</a:t>
          </a:r>
          <a:endParaRPr lang="it-IT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+ IRM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+ Bilan </a:t>
          </a:r>
          <a:r>
            <a:rPr lang="it-IT" sz="1700" kern="1200" dirty="0" err="1"/>
            <a:t>Neuropsychologique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700" kern="1200" dirty="0"/>
        </a:p>
      </dsp:txBody>
      <dsp:txXfrm>
        <a:off x="7721871" y="1917481"/>
        <a:ext cx="2230457" cy="1549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3F1F-F08D-5E40-A4CB-08A0A0E4F129}" type="datetimeFigureOut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AA2A-D0AD-3A48-ADDB-7D5C4BB8AE2F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425A6-190E-4406-B3C3-6175AA16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BBF1A-47F3-464A-ACB3-73ADDD90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A7D7B-8CA1-4F3D-A4BE-84467391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D20-F5C9-40B0-9EA9-71B1BC660234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B4B5-AE78-49DF-BB7D-DE13FF4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44670-52A9-4D74-98B1-C9CC725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C71-D9F0-42F4-826A-DAF91FE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115604-1811-4387-A805-BCCE56D53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585C1-2B88-4CB2-BB9D-60A5A26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41A-8FCA-44F7-BA22-D3BB08F8244F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EFCA3-9AFB-42B7-BD1B-51B3AD9E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20519-6336-40FD-938F-AD542D2E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CC967-BC60-4D83-81D2-2C511D667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E6CECC-9695-4CC1-BFCD-2032C287C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0A900-934A-49D8-AE53-F5F4AA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C320-A17B-4C31-8A9D-27864C7A4D2D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2940A-6B4D-4D44-B1AB-BC6B58AA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DB8E1-DB98-4FD3-B02F-2F79F22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D0ADA-A390-4B51-97D1-EE098A7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8A83A-3788-4EED-BE11-2EFBDC84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7AB91-300A-452F-A673-7E52540B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7C54-C058-4AD7-AC46-7481983F8AE0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DD089-EDB1-469D-B1D3-9E06D6AB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AC11D-C7FF-49E4-98BF-8A0B2387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2F2AA-146D-49D0-9B0D-0C0A3134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03650C-7C88-4D27-825D-5DAC86C3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D6882-ECAD-45F6-AA78-0B5B36F7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2730-0400-4542-9EC7-E8720C2AFDBB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D4F1E-CAC7-484B-A1BE-098A5E39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89EB0-0B4B-412C-BD2E-985E6808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3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61FE-3F8B-42B2-B317-9FB883B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3B641E-03FB-4F2B-989F-5E1A380C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9385-09B1-4D94-82FB-F5741C553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CF9E8-7663-42AA-8075-9F89C0C4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72E-CC9C-4059-9B98-BEF7C92DF890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A63A5A-2830-4FB7-A700-0D03FB9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7C8EA-D99A-4A15-A2F7-2845516E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1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0A7ED-6A8E-4C2B-BA66-4B95F94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93496-9B21-42DD-B397-FEDE4239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3B423C-B904-4F00-859D-8BB61AF72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46D41-FE5A-4BC6-85D2-3787ED46D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2D54FF-FFA8-4238-B062-DF2B266E3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630527-2A5E-481C-B432-4EB8D2CA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56B-FF78-46C6-8EF4-3F32A7CC76C2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4A1EF2-FB92-4DF3-84B8-19B24408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4768BF-3884-4224-A41F-97696DBA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58927-C385-4B95-8EDA-79C712B1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B271D-3F6B-4FA8-82E8-BC4AABF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67A4-8CA4-40E9-AB31-390C0C862AF7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6D785-82E5-4E09-8467-36107175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08DFD9-851F-4F9F-86F4-4D484970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D5DC33-7AF7-4FA9-A5E1-433D9FE7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4A2A-44DF-469C-8676-070346D54C3D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DF636-2A1E-4136-9108-DB07821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595249-93F5-46D8-9FEA-511B819B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BEE4F-4E0C-4C7D-B62E-5F6EA763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22E12-D406-40C3-A2D4-1C690653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F1CB36-13F1-41D7-87D4-A9138B2A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DDE42-641E-4A69-A8D8-28682C6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7C6E-4984-4B5D-A89C-D3E0E01E5982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177A-99CF-4301-AE77-CD2AE5F4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4DF90-1BF0-4688-B9C4-B7F565F0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9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10C64-7744-4A9F-BD45-A99CCAED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634862-5307-4E7D-90A7-2EBB9E78C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8DC15E-7A70-40DE-ACAD-02A16A0C1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2B0E66-F046-4F34-A416-B0D5247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0BF5-B040-41BE-8929-0F524A062D73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5DC7F-B8A7-4379-AFDC-A9EA4DD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4AC14-0C32-4E6E-8FD4-30622895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2BE70-EB83-45E8-923E-ECA8D90B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498B2-A2FF-4B77-93A4-C1FB7B5B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AE271-4FA7-4371-AE8C-AF30C3CEE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8E99-FD8D-4838-8E9B-504FF013BF01}" type="datetime1">
              <a:rPr lang="fr-FR" smtClean="0"/>
              <a:pPr/>
              <a:t>29/09/2024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2B932-D2CF-4880-AC9E-DF2503C6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915D6-3AAC-45B6-9F57-74DAB9603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0B8-0561-4ABF-8BA9-07778455C76A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" y="4125125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Prédire la récupération langagière du patient cérébrolésé hospitalisé en aigu en Unité de Soins Intensifs Neuro-Vasculaires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5" y="1900689"/>
            <a:ext cx="11693562" cy="214109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Chiara De Marco - </a:t>
            </a:r>
            <a:r>
              <a:rPr lang="fr-FR" sz="2400" b="1" dirty="0">
                <a:solidFill>
                  <a:srgbClr val="7030A0"/>
                </a:solidFill>
              </a:rPr>
              <a:t>Charlotte </a:t>
            </a:r>
            <a:r>
              <a:rPr lang="fr-FR" sz="2400" b="1" dirty="0" err="1">
                <a:solidFill>
                  <a:srgbClr val="7030A0"/>
                </a:solidFill>
              </a:rPr>
              <a:t>Jacquemot</a:t>
            </a:r>
            <a:r>
              <a:rPr lang="fr-FR" sz="2400" b="1" dirty="0">
                <a:solidFill>
                  <a:srgbClr val="7030A0"/>
                </a:solidFill>
              </a:rPr>
              <a:t> et Marine </a:t>
            </a:r>
            <a:r>
              <a:rPr lang="fr-FR" sz="2400" b="1" dirty="0" err="1">
                <a:solidFill>
                  <a:srgbClr val="7030A0"/>
                </a:solidFill>
              </a:rPr>
              <a:t>Lunven</a:t>
            </a:r>
            <a:r>
              <a:rPr lang="fr-FR" sz="2400" b="1" dirty="0">
                <a:solidFill>
                  <a:srgbClr val="7030A0"/>
                </a:solidFill>
              </a:rPr>
              <a:t>, Laboratoire Neuropsychologie Interventionnelle, ENS &amp; Hôpital Henri Mondor, Créteil</a:t>
            </a:r>
            <a:br>
              <a:rPr lang="fr-FR" sz="2400" b="1" dirty="0">
                <a:solidFill>
                  <a:srgbClr val="7030A0"/>
                </a:solidFill>
                <a:latin typeface="+mj-lt"/>
              </a:rPr>
            </a:b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Lauréate 2024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SOFMER Recherche en MPR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51418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836F91-BDCE-19F6-3A11-F361039AB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639" y="156657"/>
            <a:ext cx="7611135" cy="1744032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DE90739-CC53-5BB0-FCEE-45069C7A6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928" y="61325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Contexte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4619" y="1690688"/>
            <a:ext cx="10629181" cy="4486275"/>
          </a:xfrm>
        </p:spPr>
        <p:txBody>
          <a:bodyPr>
            <a:normAutofit/>
          </a:bodyPr>
          <a:lstStyle/>
          <a:p>
            <a:r>
              <a:rPr lang="fr-FR" dirty="0"/>
              <a:t>140 000 cas d’AVC par an en France</a:t>
            </a:r>
          </a:p>
          <a:p>
            <a:r>
              <a:rPr lang="fr-FR" dirty="0"/>
              <a:t>Aphasie chez environ 40% des sujets victimes d’AVC</a:t>
            </a:r>
          </a:p>
          <a:p>
            <a:r>
              <a:rPr lang="fr-FR" dirty="0"/>
              <a:t>Importance du diagnostic et de la rééducation précoce</a:t>
            </a:r>
          </a:p>
          <a:p>
            <a:r>
              <a:rPr lang="fr-FR" dirty="0"/>
              <a:t>Difficultés d’évaluation en phase précoce</a:t>
            </a:r>
          </a:p>
          <a:p>
            <a:r>
              <a:rPr lang="fr-FR" dirty="0"/>
              <a:t>Absence d’un prédicteur fiable de la récupération de l’aphasie</a:t>
            </a:r>
          </a:p>
          <a:p>
            <a:pPr lvl="1"/>
            <a:r>
              <a:rPr lang="fr-FR" dirty="0"/>
              <a:t>Sévérité initiale</a:t>
            </a:r>
          </a:p>
          <a:p>
            <a:pPr lvl="1"/>
            <a:r>
              <a:rPr lang="fr-FR" dirty="0"/>
              <a:t>Type d’aphasie</a:t>
            </a:r>
          </a:p>
          <a:p>
            <a:pPr lvl="1"/>
            <a:r>
              <a:rPr lang="fr-FR" dirty="0"/>
              <a:t>Influence de plusieurs variables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6" name="Audio 2">
            <a:hlinkClick r:id="" action="ppaction://media"/>
            <a:extLst>
              <a:ext uri="{FF2B5EF4-FFF2-40B4-BE49-F238E27FC236}">
                <a16:creationId xmlns:a16="http://schemas.microsoft.com/office/drawing/2014/main" id="{75E7FAF3-B688-728E-5FA6-2597B9D3B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00" y="5781589"/>
            <a:ext cx="406400" cy="406400"/>
          </a:xfrm>
          <a:prstGeom prst="rect">
            <a:avLst/>
          </a:prstGeom>
        </p:spPr>
      </p:pic>
      <p:pic>
        <p:nvPicPr>
          <p:cNvPr id="11" name="Immagine 1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3DA31C3-647C-14DD-F9F3-11BE006A8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51" y="950064"/>
            <a:ext cx="1885032" cy="1885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3F320-7678-0CBB-14BB-AA23D54F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Objectif</a:t>
            </a:r>
            <a:endParaRPr lang="it-IT" b="1" dirty="0"/>
          </a:p>
        </p:txBody>
      </p:sp>
      <p:graphicFrame>
        <p:nvGraphicFramePr>
          <p:cNvPr id="10" name="Segnaposto contenuto 2">
            <a:extLst>
              <a:ext uri="{FF2B5EF4-FFF2-40B4-BE49-F238E27FC236}">
                <a16:creationId xmlns:a16="http://schemas.microsoft.com/office/drawing/2014/main" id="{EC3AD113-014A-A046-7A1A-3F4B96F69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926333"/>
              </p:ext>
            </p:extLst>
          </p:nvPr>
        </p:nvGraphicFramePr>
        <p:xfrm>
          <a:off x="635000" y="147932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08BC15-0081-1F4B-3E16-FF913A7C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91AE6400-5711-4652-367E-6D3F6EE11DE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B10382E-3FAB-D29E-FF9F-16BDAB08B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1800" y="56378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58FBFA-515B-FF86-33EB-D0274386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Core Assessment of </a:t>
            </a:r>
            <a:r>
              <a:rPr lang="en-US" sz="4000" b="1" dirty="0" err="1"/>
              <a:t>LAnguage</a:t>
            </a:r>
            <a:r>
              <a:rPr lang="en-US" sz="4000" b="1" dirty="0"/>
              <a:t> Processing - </a:t>
            </a:r>
            <a:r>
              <a:rPr lang="it-IT" sz="4000" b="1" dirty="0"/>
              <a:t>CALAP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55311C-B18C-F7FB-95F3-031E44C7D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0" i="0" u="none" strike="noStrike" baseline="0" dirty="0">
                <a:solidFill>
                  <a:srgbClr val="000000"/>
                </a:solidFill>
              </a:rPr>
              <a:t>Batterie d’évaluation rapide des troubles langagiers (15 min)</a:t>
            </a:r>
          </a:p>
          <a:p>
            <a:r>
              <a:rPr lang="fr-FR" sz="2800" dirty="0">
                <a:solidFill>
                  <a:srgbClr val="000000"/>
                </a:solidFill>
              </a:rPr>
              <a:t>Étape de balayage + étape d’évaluation détaillée</a:t>
            </a:r>
          </a:p>
          <a:p>
            <a:r>
              <a:rPr lang="fr-FR" sz="2800" dirty="0">
                <a:solidFill>
                  <a:srgbClr val="000000"/>
                </a:solidFill>
              </a:rPr>
              <a:t>Evalue mémoire de travail, concept, phonologie, lexique, morphologie et syntaxe </a:t>
            </a:r>
          </a:p>
          <a:p>
            <a:r>
              <a:rPr lang="fr-FR" sz="2800" dirty="0">
                <a:solidFill>
                  <a:srgbClr val="000000"/>
                </a:solidFill>
              </a:rPr>
              <a:t>Validée pour le dépistage, le diagnostic et le suivi de patients avec trouble du langage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5695CE-3E35-EB31-A883-31CAC88E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0F9FCF8F-4C90-ABC1-A76A-8CF5675E60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DDB8B8D-4FFD-96E3-1672-EDAA59F43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336" y="55512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8CC63-DE81-CC1F-3097-4B16D071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Méthode</a:t>
            </a:r>
            <a:endParaRPr lang="it-IT" b="1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528D65EC-0424-472C-0451-E9E8CCB92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5066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16A319-A6EE-670F-AC03-C4B6AC14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AF65F391-07E4-501E-56F4-DC69E78A318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10" name="Immagine 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3C77ED-A274-64B2-E983-E2C9A611AC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02" y="3830128"/>
            <a:ext cx="967290" cy="96729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884A4F8-A3CB-328F-27E7-C6575EFD0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" y="57434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6" y="3977597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7030A0"/>
                </a:solidFill>
                <a:latin typeface="+mj-lt"/>
              </a:rPr>
              <a:t>Merci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-TOULOUSE - 2024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722690"/>
            <a:ext cx="11693562" cy="214109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Chiara De Marco – NPI, Mme Charlotte </a:t>
            </a:r>
            <a:r>
              <a:rPr lang="fr-FR" sz="3200" b="1" dirty="0" err="1">
                <a:solidFill>
                  <a:srgbClr val="7030A0"/>
                </a:solidFill>
              </a:rPr>
              <a:t>Jacquemot</a:t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Lauréate 2024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SOFMER Recherche en MPR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20" y="6151419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B9A08E-C996-5ABC-26E7-1B359562F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896" y="236690"/>
            <a:ext cx="7614564" cy="1743607"/>
          </a:xfrm>
          <a:prstGeom prst="rect">
            <a:avLst/>
          </a:prstGeom>
        </p:spPr>
      </p:pic>
      <p:pic>
        <p:nvPicPr>
          <p:cNvPr id="6" name="merci">
            <a:hlinkClick r:id="" action="ppaction://media"/>
            <a:extLst>
              <a:ext uri="{FF2B5EF4-FFF2-40B4-BE49-F238E27FC236}">
                <a16:creationId xmlns:a16="http://schemas.microsoft.com/office/drawing/2014/main" id="{8F7B0848-E32A-B974-761B-D5EAC3FCF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7202" y="62332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258</Words>
  <Application>Microsoft Office PowerPoint</Application>
  <PresentationFormat>Widescreen</PresentationFormat>
  <Paragraphs>44</Paragraphs>
  <Slides>6</Slides>
  <Notes>2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Chiara De Marco - Charlotte Jacquemot et Marine Lunven, Laboratoire Neuropsychologie Interventionnelle, ENS &amp; Hôpital Henri Mondor, Créteil  Lauréate 2024 Bourse SOFMER Recherche en MPR</vt:lpstr>
      <vt:lpstr>Contexte </vt:lpstr>
      <vt:lpstr>Objectif</vt:lpstr>
      <vt:lpstr>Core Assessment of LAnguage Processing - CALAP</vt:lpstr>
      <vt:lpstr>Méthode</vt:lpstr>
      <vt:lpstr>Chiara De Marco – NPI, Mme Charlotte Jacquemot Lauréate 2024 Bourse SOFMER Recherche en MPR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de Mobilité SOFMER-MERZ Lauréat 2017 François Feuvrier</dc:title>
  <dc:creator>Patricia RIBINIK</dc:creator>
  <cp:lastModifiedBy>Chiara De Marco</cp:lastModifiedBy>
  <cp:revision>116</cp:revision>
  <dcterms:created xsi:type="dcterms:W3CDTF">2017-08-12T07:49:47Z</dcterms:created>
  <dcterms:modified xsi:type="dcterms:W3CDTF">2024-09-29T08:23:46Z</dcterms:modified>
</cp:coreProperties>
</file>