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60" r:id="rId3"/>
    <p:sldId id="263" r:id="rId4"/>
    <p:sldId id="262" r:id="rId5"/>
    <p:sldId id="261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48" autoAdjust="0"/>
    <p:restoredTop sz="66592" autoAdjust="0"/>
  </p:normalViewPr>
  <p:slideViewPr>
    <p:cSldViewPr snapToGrid="0">
      <p:cViewPr varScale="1">
        <p:scale>
          <a:sx n="78" d="100"/>
          <a:sy n="78" d="100"/>
        </p:scale>
        <p:origin x="176" y="10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C77CB3-D378-438A-BAB4-5B86AA7250F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EA2A24-BB1A-4F30-89E8-662AB806F215}">
      <dgm:prSet/>
      <dgm:spPr/>
      <dgm:t>
        <a:bodyPr/>
        <a:lstStyle/>
        <a:p>
          <a:r>
            <a:rPr lang="fr-FR" dirty="0"/>
            <a:t>Traumatismes Crâniens </a:t>
          </a:r>
          <a:endParaRPr lang="en-US" dirty="0"/>
        </a:p>
      </dgm:t>
    </dgm:pt>
    <dgm:pt modelId="{AD7C683A-568D-4750-9A85-BA0FB6261C51}" type="parTrans" cxnId="{4450B207-8ED7-4689-84F1-DDD31FBAAEE6}">
      <dgm:prSet/>
      <dgm:spPr/>
      <dgm:t>
        <a:bodyPr/>
        <a:lstStyle/>
        <a:p>
          <a:endParaRPr lang="en-US"/>
        </a:p>
      </dgm:t>
    </dgm:pt>
    <dgm:pt modelId="{B995E74B-4511-4E71-B25D-4C83AF4222FA}" type="sibTrans" cxnId="{4450B207-8ED7-4689-84F1-DDD31FBAAEE6}">
      <dgm:prSet/>
      <dgm:spPr/>
      <dgm:t>
        <a:bodyPr/>
        <a:lstStyle/>
        <a:p>
          <a:endParaRPr lang="en-US"/>
        </a:p>
      </dgm:t>
    </dgm:pt>
    <dgm:pt modelId="{05901A8E-3733-47A5-8ECC-72B817C9EFFD}">
      <dgm:prSet/>
      <dgm:spPr/>
      <dgm:t>
        <a:bodyPr/>
        <a:lstStyle/>
        <a:p>
          <a:r>
            <a:rPr lang="fr-FR" dirty="0"/>
            <a:t>Fréquents</a:t>
          </a:r>
          <a:endParaRPr lang="en-US" dirty="0"/>
        </a:p>
      </dgm:t>
    </dgm:pt>
    <dgm:pt modelId="{EDF7CB75-FB95-4982-A023-F50637765952}" type="parTrans" cxnId="{1A864DFD-2794-4EA5-ACB5-7B9BE0ED4779}">
      <dgm:prSet/>
      <dgm:spPr/>
      <dgm:t>
        <a:bodyPr/>
        <a:lstStyle/>
        <a:p>
          <a:endParaRPr lang="en-US"/>
        </a:p>
      </dgm:t>
    </dgm:pt>
    <dgm:pt modelId="{9F48BA06-07F0-4EBA-8FAB-F52656AC6507}" type="sibTrans" cxnId="{1A864DFD-2794-4EA5-ACB5-7B9BE0ED4779}">
      <dgm:prSet/>
      <dgm:spPr/>
      <dgm:t>
        <a:bodyPr/>
        <a:lstStyle/>
        <a:p>
          <a:endParaRPr lang="en-US"/>
        </a:p>
      </dgm:t>
    </dgm:pt>
    <dgm:pt modelId="{54F7E601-B775-44BE-B55E-FCC8A7E2CC91}">
      <dgm:prSet/>
      <dgm:spPr/>
      <dgm:t>
        <a:bodyPr/>
        <a:lstStyle/>
        <a:p>
          <a:r>
            <a:rPr lang="fr-FR" dirty="0"/>
            <a:t>Handicap moteur, cognitif et comportemental</a:t>
          </a:r>
          <a:endParaRPr lang="en-US" dirty="0"/>
        </a:p>
      </dgm:t>
    </dgm:pt>
    <dgm:pt modelId="{B5C53333-1F6E-4E9D-AD9B-FA02B9F74A9A}" type="parTrans" cxnId="{5D88AAD3-F7A9-4439-BF5B-045D7CDFE89F}">
      <dgm:prSet/>
      <dgm:spPr/>
      <dgm:t>
        <a:bodyPr/>
        <a:lstStyle/>
        <a:p>
          <a:endParaRPr lang="en-US"/>
        </a:p>
      </dgm:t>
    </dgm:pt>
    <dgm:pt modelId="{1340F453-DA95-48A8-B9D1-91F037C8F608}" type="sibTrans" cxnId="{5D88AAD3-F7A9-4439-BF5B-045D7CDFE89F}">
      <dgm:prSet/>
      <dgm:spPr/>
      <dgm:t>
        <a:bodyPr/>
        <a:lstStyle/>
        <a:p>
          <a:endParaRPr lang="en-US"/>
        </a:p>
      </dgm:t>
    </dgm:pt>
    <dgm:pt modelId="{995B4D9D-BF86-4F05-94C1-F9288D84F75B}">
      <dgm:prSet/>
      <dgm:spPr/>
      <dgm:t>
        <a:bodyPr/>
        <a:lstStyle/>
        <a:p>
          <a:r>
            <a:rPr lang="fr-FR"/>
            <a:t>Rupture de la BHE</a:t>
          </a:r>
          <a:endParaRPr lang="en-US"/>
        </a:p>
      </dgm:t>
    </dgm:pt>
    <dgm:pt modelId="{B2AC756B-4D92-4343-AA04-63E2582CABE0}" type="parTrans" cxnId="{450FD845-DE4E-441B-914B-DD949CB794CB}">
      <dgm:prSet/>
      <dgm:spPr/>
      <dgm:t>
        <a:bodyPr/>
        <a:lstStyle/>
        <a:p>
          <a:endParaRPr lang="en-US"/>
        </a:p>
      </dgm:t>
    </dgm:pt>
    <dgm:pt modelId="{6E79AE19-1E8B-48B7-972F-8C5E8E98C427}" type="sibTrans" cxnId="{450FD845-DE4E-441B-914B-DD949CB794CB}">
      <dgm:prSet/>
      <dgm:spPr/>
      <dgm:t>
        <a:bodyPr/>
        <a:lstStyle/>
        <a:p>
          <a:endParaRPr lang="en-US"/>
        </a:p>
      </dgm:t>
    </dgm:pt>
    <dgm:pt modelId="{C1F99788-DA89-4609-B2E2-530C468EF6D7}">
      <dgm:prSet/>
      <dgm:spPr/>
      <dgm:t>
        <a:bodyPr/>
        <a:lstStyle/>
        <a:p>
          <a:r>
            <a:rPr lang="fr-FR" dirty="0"/>
            <a:t>Cascade en boucle : </a:t>
          </a:r>
          <a:endParaRPr lang="en-US" dirty="0"/>
        </a:p>
      </dgm:t>
    </dgm:pt>
    <dgm:pt modelId="{F7FE596A-140C-45ED-BCE3-1A6B1762D33D}" type="parTrans" cxnId="{614265D9-1A6D-47F8-9DAD-56D3567A704B}">
      <dgm:prSet/>
      <dgm:spPr/>
      <dgm:t>
        <a:bodyPr/>
        <a:lstStyle/>
        <a:p>
          <a:endParaRPr lang="en-US"/>
        </a:p>
      </dgm:t>
    </dgm:pt>
    <dgm:pt modelId="{39D4EC4C-E52E-48B6-92C0-B18D13B2AF50}" type="sibTrans" cxnId="{614265D9-1A6D-47F8-9DAD-56D3567A704B}">
      <dgm:prSet/>
      <dgm:spPr/>
      <dgm:t>
        <a:bodyPr/>
        <a:lstStyle/>
        <a:p>
          <a:endParaRPr lang="en-US"/>
        </a:p>
      </dgm:t>
    </dgm:pt>
    <dgm:pt modelId="{99241351-D117-4A42-BF42-43B589319827}">
      <dgm:prSet/>
      <dgm:spPr/>
      <dgm:t>
        <a:bodyPr/>
        <a:lstStyle/>
        <a:p>
          <a:r>
            <a:rPr lang="fr-FR"/>
            <a:t>Inflammation cérébrale, œdème cérébral, épuisement métabolique</a:t>
          </a:r>
          <a:endParaRPr lang="en-US"/>
        </a:p>
      </dgm:t>
    </dgm:pt>
    <dgm:pt modelId="{B05EE887-4C36-4DE0-A786-4D7BF77AD184}" type="parTrans" cxnId="{327D3E7D-D578-4E93-BC1F-724E47B503E7}">
      <dgm:prSet/>
      <dgm:spPr/>
      <dgm:t>
        <a:bodyPr/>
        <a:lstStyle/>
        <a:p>
          <a:endParaRPr lang="en-US"/>
        </a:p>
      </dgm:t>
    </dgm:pt>
    <dgm:pt modelId="{A642F5F2-08DB-404E-B409-EE28D70363CF}" type="sibTrans" cxnId="{327D3E7D-D578-4E93-BC1F-724E47B503E7}">
      <dgm:prSet/>
      <dgm:spPr/>
      <dgm:t>
        <a:bodyPr/>
        <a:lstStyle/>
        <a:p>
          <a:endParaRPr lang="en-US"/>
        </a:p>
      </dgm:t>
    </dgm:pt>
    <dgm:pt modelId="{681216A2-7B00-41AA-9C4F-19ECBB7DA707}">
      <dgm:prSet/>
      <dgm:spPr/>
      <dgm:t>
        <a:bodyPr/>
        <a:lstStyle/>
        <a:p>
          <a:r>
            <a:rPr lang="fr-FR"/>
            <a:t>Vague de dépolarisation</a:t>
          </a:r>
          <a:endParaRPr lang="en-US"/>
        </a:p>
      </dgm:t>
    </dgm:pt>
    <dgm:pt modelId="{67648DA6-9495-4D83-881C-121DAC2EBEBE}" type="parTrans" cxnId="{0CCFA5D4-4ADB-4E53-8968-FCE8B298A6D6}">
      <dgm:prSet/>
      <dgm:spPr/>
      <dgm:t>
        <a:bodyPr/>
        <a:lstStyle/>
        <a:p>
          <a:endParaRPr lang="en-US"/>
        </a:p>
      </dgm:t>
    </dgm:pt>
    <dgm:pt modelId="{F074E3A7-D0B8-4558-B3C4-7E2EC7F96243}" type="sibTrans" cxnId="{0CCFA5D4-4ADB-4E53-8968-FCE8B298A6D6}">
      <dgm:prSet/>
      <dgm:spPr/>
      <dgm:t>
        <a:bodyPr/>
        <a:lstStyle/>
        <a:p>
          <a:endParaRPr lang="en-US"/>
        </a:p>
      </dgm:t>
    </dgm:pt>
    <dgm:pt modelId="{F4C4D6C5-F96F-40B2-BBB1-760134EB6EB8}">
      <dgm:prSet/>
      <dgm:spPr/>
      <dgm:t>
        <a:bodyPr/>
        <a:lstStyle/>
        <a:p>
          <a:r>
            <a:rPr lang="fr-FR"/>
            <a:t>Cible : réactivité gliale</a:t>
          </a:r>
          <a:endParaRPr lang="en-US"/>
        </a:p>
      </dgm:t>
    </dgm:pt>
    <dgm:pt modelId="{09A653AB-DADB-4568-AF1D-EECD56F7C3DC}" type="parTrans" cxnId="{767E45ED-22B6-456A-9DED-91DE8A4FCECA}">
      <dgm:prSet/>
      <dgm:spPr/>
      <dgm:t>
        <a:bodyPr/>
        <a:lstStyle/>
        <a:p>
          <a:endParaRPr lang="en-US"/>
        </a:p>
      </dgm:t>
    </dgm:pt>
    <dgm:pt modelId="{F1A25D0C-6BA8-4F93-8C56-A3CC4C56BA3E}" type="sibTrans" cxnId="{767E45ED-22B6-456A-9DED-91DE8A4FCECA}">
      <dgm:prSet/>
      <dgm:spPr/>
      <dgm:t>
        <a:bodyPr/>
        <a:lstStyle/>
        <a:p>
          <a:endParaRPr lang="en-US"/>
        </a:p>
      </dgm:t>
    </dgm:pt>
    <dgm:pt modelId="{0A077F7A-3D98-4B5E-8B1E-C5E094AC9DF6}">
      <dgm:prSet/>
      <dgm:spPr/>
      <dgm:t>
        <a:bodyPr/>
        <a:lstStyle/>
        <a:p>
          <a:r>
            <a:rPr lang="fr-FR"/>
            <a:t>SiNV = régulation anti inflammatoire adaptative</a:t>
          </a:r>
          <a:endParaRPr lang="en-US"/>
        </a:p>
      </dgm:t>
    </dgm:pt>
    <dgm:pt modelId="{C1F88E86-7D23-4D94-BEB4-23C7A35A0CF2}" type="parTrans" cxnId="{58EFB8FC-9B46-43E5-9055-3A08CA9CF8E6}">
      <dgm:prSet/>
      <dgm:spPr/>
      <dgm:t>
        <a:bodyPr/>
        <a:lstStyle/>
        <a:p>
          <a:endParaRPr lang="en-US"/>
        </a:p>
      </dgm:t>
    </dgm:pt>
    <dgm:pt modelId="{F9FC25EE-448C-449A-BC0A-5FEAF427506B}" type="sibTrans" cxnId="{58EFB8FC-9B46-43E5-9055-3A08CA9CF8E6}">
      <dgm:prSet/>
      <dgm:spPr/>
      <dgm:t>
        <a:bodyPr/>
        <a:lstStyle/>
        <a:p>
          <a:endParaRPr lang="en-US"/>
        </a:p>
      </dgm:t>
    </dgm:pt>
    <dgm:pt modelId="{026BC544-2727-D144-83CC-A27535494414}" type="pres">
      <dgm:prSet presAssocID="{13C77CB3-D378-438A-BAB4-5B86AA7250F5}" presName="linear" presStyleCnt="0">
        <dgm:presLayoutVars>
          <dgm:dir/>
          <dgm:animLvl val="lvl"/>
          <dgm:resizeHandles val="exact"/>
        </dgm:presLayoutVars>
      </dgm:prSet>
      <dgm:spPr/>
    </dgm:pt>
    <dgm:pt modelId="{5BA21C53-7084-2243-BECB-B15872C9B454}" type="pres">
      <dgm:prSet presAssocID="{6FEA2A24-BB1A-4F30-89E8-662AB806F215}" presName="parentLin" presStyleCnt="0"/>
      <dgm:spPr/>
    </dgm:pt>
    <dgm:pt modelId="{1172B6C9-601D-EC4D-A5A0-B3F30B72B8E9}" type="pres">
      <dgm:prSet presAssocID="{6FEA2A24-BB1A-4F30-89E8-662AB806F215}" presName="parentLeftMargin" presStyleLbl="node1" presStyleIdx="0" presStyleCnt="4"/>
      <dgm:spPr/>
    </dgm:pt>
    <dgm:pt modelId="{30BE2873-A4A0-EA42-876B-410A18CFDFDE}" type="pres">
      <dgm:prSet presAssocID="{6FEA2A24-BB1A-4F30-89E8-662AB806F21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6626ACB-3F1D-C64D-B0CF-BB2ACAC672CD}" type="pres">
      <dgm:prSet presAssocID="{6FEA2A24-BB1A-4F30-89E8-662AB806F215}" presName="negativeSpace" presStyleCnt="0"/>
      <dgm:spPr/>
    </dgm:pt>
    <dgm:pt modelId="{0AEF66BA-136D-3B4C-8367-F557241FD802}" type="pres">
      <dgm:prSet presAssocID="{6FEA2A24-BB1A-4F30-89E8-662AB806F215}" presName="childText" presStyleLbl="conFgAcc1" presStyleIdx="0" presStyleCnt="4">
        <dgm:presLayoutVars>
          <dgm:bulletEnabled val="1"/>
        </dgm:presLayoutVars>
      </dgm:prSet>
      <dgm:spPr/>
    </dgm:pt>
    <dgm:pt modelId="{ADC91D6A-A855-C145-8F3E-BF88DDC2E3CF}" type="pres">
      <dgm:prSet presAssocID="{B995E74B-4511-4E71-B25D-4C83AF4222FA}" presName="spaceBetweenRectangles" presStyleCnt="0"/>
      <dgm:spPr/>
    </dgm:pt>
    <dgm:pt modelId="{01C21BAB-5621-7242-8916-37C65C2DD976}" type="pres">
      <dgm:prSet presAssocID="{995B4D9D-BF86-4F05-94C1-F9288D84F75B}" presName="parentLin" presStyleCnt="0"/>
      <dgm:spPr/>
    </dgm:pt>
    <dgm:pt modelId="{8956493A-29B0-9C4E-B16A-D87C5AA014BB}" type="pres">
      <dgm:prSet presAssocID="{995B4D9D-BF86-4F05-94C1-F9288D84F75B}" presName="parentLeftMargin" presStyleLbl="node1" presStyleIdx="0" presStyleCnt="4"/>
      <dgm:spPr/>
    </dgm:pt>
    <dgm:pt modelId="{55178090-3BDF-C442-BAA6-CC124713DB1A}" type="pres">
      <dgm:prSet presAssocID="{995B4D9D-BF86-4F05-94C1-F9288D84F75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C65A44B-518D-B74B-9D8B-06174EB1FCDD}" type="pres">
      <dgm:prSet presAssocID="{995B4D9D-BF86-4F05-94C1-F9288D84F75B}" presName="negativeSpace" presStyleCnt="0"/>
      <dgm:spPr/>
    </dgm:pt>
    <dgm:pt modelId="{2F952C49-8EC5-4F4C-90FD-16B0A1115265}" type="pres">
      <dgm:prSet presAssocID="{995B4D9D-BF86-4F05-94C1-F9288D84F75B}" presName="childText" presStyleLbl="conFgAcc1" presStyleIdx="1" presStyleCnt="4">
        <dgm:presLayoutVars>
          <dgm:bulletEnabled val="1"/>
        </dgm:presLayoutVars>
      </dgm:prSet>
      <dgm:spPr/>
    </dgm:pt>
    <dgm:pt modelId="{3C2D6C6A-35A8-6146-8487-03B0D6BBF888}" type="pres">
      <dgm:prSet presAssocID="{6E79AE19-1E8B-48B7-972F-8C5E8E98C427}" presName="spaceBetweenRectangles" presStyleCnt="0"/>
      <dgm:spPr/>
    </dgm:pt>
    <dgm:pt modelId="{8558EC76-0C0F-D046-AAA7-63A506C04B13}" type="pres">
      <dgm:prSet presAssocID="{F4C4D6C5-F96F-40B2-BBB1-760134EB6EB8}" presName="parentLin" presStyleCnt="0"/>
      <dgm:spPr/>
    </dgm:pt>
    <dgm:pt modelId="{6994EC0B-9A5A-E542-B91C-3C6CB27CE215}" type="pres">
      <dgm:prSet presAssocID="{F4C4D6C5-F96F-40B2-BBB1-760134EB6EB8}" presName="parentLeftMargin" presStyleLbl="node1" presStyleIdx="1" presStyleCnt="4"/>
      <dgm:spPr/>
    </dgm:pt>
    <dgm:pt modelId="{189FADC9-AE2B-4149-A5CE-DC978E04065F}" type="pres">
      <dgm:prSet presAssocID="{F4C4D6C5-F96F-40B2-BBB1-760134EB6EB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D65CA46-86CF-244C-9109-F00A7F79EF0A}" type="pres">
      <dgm:prSet presAssocID="{F4C4D6C5-F96F-40B2-BBB1-760134EB6EB8}" presName="negativeSpace" presStyleCnt="0"/>
      <dgm:spPr/>
    </dgm:pt>
    <dgm:pt modelId="{7417FE0F-5A01-B842-9231-DFCB74F9671C}" type="pres">
      <dgm:prSet presAssocID="{F4C4D6C5-F96F-40B2-BBB1-760134EB6EB8}" presName="childText" presStyleLbl="conFgAcc1" presStyleIdx="2" presStyleCnt="4">
        <dgm:presLayoutVars>
          <dgm:bulletEnabled val="1"/>
        </dgm:presLayoutVars>
      </dgm:prSet>
      <dgm:spPr/>
    </dgm:pt>
    <dgm:pt modelId="{1C0C72FB-CCF9-B949-BE47-4DF2F007FB8E}" type="pres">
      <dgm:prSet presAssocID="{F1A25D0C-6BA8-4F93-8C56-A3CC4C56BA3E}" presName="spaceBetweenRectangles" presStyleCnt="0"/>
      <dgm:spPr/>
    </dgm:pt>
    <dgm:pt modelId="{23C623CB-9942-F749-A938-CE47E406E262}" type="pres">
      <dgm:prSet presAssocID="{0A077F7A-3D98-4B5E-8B1E-C5E094AC9DF6}" presName="parentLin" presStyleCnt="0"/>
      <dgm:spPr/>
    </dgm:pt>
    <dgm:pt modelId="{2FC63D34-EEC0-B945-AFC6-106C1AE1615E}" type="pres">
      <dgm:prSet presAssocID="{0A077F7A-3D98-4B5E-8B1E-C5E094AC9DF6}" presName="parentLeftMargin" presStyleLbl="node1" presStyleIdx="2" presStyleCnt="4"/>
      <dgm:spPr/>
    </dgm:pt>
    <dgm:pt modelId="{26E5CA41-F987-7744-BB22-74372C1C60E9}" type="pres">
      <dgm:prSet presAssocID="{0A077F7A-3D98-4B5E-8B1E-C5E094AC9DF6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87C8E9A8-83A5-6048-B149-A096AF236428}" type="pres">
      <dgm:prSet presAssocID="{0A077F7A-3D98-4B5E-8B1E-C5E094AC9DF6}" presName="negativeSpace" presStyleCnt="0"/>
      <dgm:spPr/>
    </dgm:pt>
    <dgm:pt modelId="{BC5A8070-5016-8A4F-A7DB-68AF4075EA85}" type="pres">
      <dgm:prSet presAssocID="{0A077F7A-3D98-4B5E-8B1E-C5E094AC9DF6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4450B207-8ED7-4689-84F1-DDD31FBAAEE6}" srcId="{13C77CB3-D378-438A-BAB4-5B86AA7250F5}" destId="{6FEA2A24-BB1A-4F30-89E8-662AB806F215}" srcOrd="0" destOrd="0" parTransId="{AD7C683A-568D-4750-9A85-BA0FB6261C51}" sibTransId="{B995E74B-4511-4E71-B25D-4C83AF4222FA}"/>
    <dgm:cxn modelId="{95FE340E-3801-E84A-AE46-0161BF8B19A0}" type="presOf" srcId="{13C77CB3-D378-438A-BAB4-5B86AA7250F5}" destId="{026BC544-2727-D144-83CC-A27535494414}" srcOrd="0" destOrd="0" presId="urn:microsoft.com/office/officeart/2005/8/layout/list1"/>
    <dgm:cxn modelId="{800E3715-3E60-4A4E-9030-33A1351FEBC0}" type="presOf" srcId="{6FEA2A24-BB1A-4F30-89E8-662AB806F215}" destId="{30BE2873-A4A0-EA42-876B-410A18CFDFDE}" srcOrd="1" destOrd="0" presId="urn:microsoft.com/office/officeart/2005/8/layout/list1"/>
    <dgm:cxn modelId="{AD54BB37-356B-C64B-A90A-00FBB1F337AC}" type="presOf" srcId="{05901A8E-3733-47A5-8ECC-72B817C9EFFD}" destId="{0AEF66BA-136D-3B4C-8367-F557241FD802}" srcOrd="0" destOrd="0" presId="urn:microsoft.com/office/officeart/2005/8/layout/list1"/>
    <dgm:cxn modelId="{450FD845-DE4E-441B-914B-DD949CB794CB}" srcId="{13C77CB3-D378-438A-BAB4-5B86AA7250F5}" destId="{995B4D9D-BF86-4F05-94C1-F9288D84F75B}" srcOrd="1" destOrd="0" parTransId="{B2AC756B-4D92-4343-AA04-63E2582CABE0}" sibTransId="{6E79AE19-1E8B-48B7-972F-8C5E8E98C427}"/>
    <dgm:cxn modelId="{CB1DBF4B-6AAB-3640-98E7-CA6A91E9C9A6}" type="presOf" srcId="{99241351-D117-4A42-BF42-43B589319827}" destId="{2F952C49-8EC5-4F4C-90FD-16B0A1115265}" srcOrd="0" destOrd="1" presId="urn:microsoft.com/office/officeart/2005/8/layout/list1"/>
    <dgm:cxn modelId="{64447158-6D80-F74D-AFD7-73660BD75609}" type="presOf" srcId="{F4C4D6C5-F96F-40B2-BBB1-760134EB6EB8}" destId="{6994EC0B-9A5A-E542-B91C-3C6CB27CE215}" srcOrd="0" destOrd="0" presId="urn:microsoft.com/office/officeart/2005/8/layout/list1"/>
    <dgm:cxn modelId="{327D3E7D-D578-4E93-BC1F-724E47B503E7}" srcId="{C1F99788-DA89-4609-B2E2-530C468EF6D7}" destId="{99241351-D117-4A42-BF42-43B589319827}" srcOrd="0" destOrd="0" parTransId="{B05EE887-4C36-4DE0-A786-4D7BF77AD184}" sibTransId="{A642F5F2-08DB-404E-B409-EE28D70363CF}"/>
    <dgm:cxn modelId="{010E7791-1384-134F-99A2-1E58685036AD}" type="presOf" srcId="{995B4D9D-BF86-4F05-94C1-F9288D84F75B}" destId="{8956493A-29B0-9C4E-B16A-D87C5AA014BB}" srcOrd="0" destOrd="0" presId="urn:microsoft.com/office/officeart/2005/8/layout/list1"/>
    <dgm:cxn modelId="{7F3E4299-0799-D047-B681-7948A9CEE152}" type="presOf" srcId="{54F7E601-B775-44BE-B55E-FCC8A7E2CC91}" destId="{0AEF66BA-136D-3B4C-8367-F557241FD802}" srcOrd="0" destOrd="1" presId="urn:microsoft.com/office/officeart/2005/8/layout/list1"/>
    <dgm:cxn modelId="{D637F4A6-51A0-3C40-85A2-E4A8413A31EA}" type="presOf" srcId="{681216A2-7B00-41AA-9C4F-19ECBB7DA707}" destId="{2F952C49-8EC5-4F4C-90FD-16B0A1115265}" srcOrd="0" destOrd="2" presId="urn:microsoft.com/office/officeart/2005/8/layout/list1"/>
    <dgm:cxn modelId="{073FF1A7-8FEF-AD47-B70B-7BD0D09319F3}" type="presOf" srcId="{0A077F7A-3D98-4B5E-8B1E-C5E094AC9DF6}" destId="{2FC63D34-EEC0-B945-AFC6-106C1AE1615E}" srcOrd="0" destOrd="0" presId="urn:microsoft.com/office/officeart/2005/8/layout/list1"/>
    <dgm:cxn modelId="{D190AEC9-C758-D54B-89E3-B7C94889FD68}" type="presOf" srcId="{F4C4D6C5-F96F-40B2-BBB1-760134EB6EB8}" destId="{189FADC9-AE2B-4149-A5CE-DC978E04065F}" srcOrd="1" destOrd="0" presId="urn:microsoft.com/office/officeart/2005/8/layout/list1"/>
    <dgm:cxn modelId="{5D88AAD3-F7A9-4439-BF5B-045D7CDFE89F}" srcId="{6FEA2A24-BB1A-4F30-89E8-662AB806F215}" destId="{54F7E601-B775-44BE-B55E-FCC8A7E2CC91}" srcOrd="1" destOrd="0" parTransId="{B5C53333-1F6E-4E9D-AD9B-FA02B9F74A9A}" sibTransId="{1340F453-DA95-48A8-B9D1-91F037C8F608}"/>
    <dgm:cxn modelId="{0CCFA5D4-4ADB-4E53-8968-FCE8B298A6D6}" srcId="{C1F99788-DA89-4609-B2E2-530C468EF6D7}" destId="{681216A2-7B00-41AA-9C4F-19ECBB7DA707}" srcOrd="1" destOrd="0" parTransId="{67648DA6-9495-4D83-881C-121DAC2EBEBE}" sibTransId="{F074E3A7-D0B8-4558-B3C4-7E2EC7F96243}"/>
    <dgm:cxn modelId="{614265D9-1A6D-47F8-9DAD-56D3567A704B}" srcId="{995B4D9D-BF86-4F05-94C1-F9288D84F75B}" destId="{C1F99788-DA89-4609-B2E2-530C468EF6D7}" srcOrd="0" destOrd="0" parTransId="{F7FE596A-140C-45ED-BCE3-1A6B1762D33D}" sibTransId="{39D4EC4C-E52E-48B6-92C0-B18D13B2AF50}"/>
    <dgm:cxn modelId="{5EC1CCDF-8830-4748-8D5B-E9C5871AD42E}" type="presOf" srcId="{995B4D9D-BF86-4F05-94C1-F9288D84F75B}" destId="{55178090-3BDF-C442-BAA6-CC124713DB1A}" srcOrd="1" destOrd="0" presId="urn:microsoft.com/office/officeart/2005/8/layout/list1"/>
    <dgm:cxn modelId="{1AD4BBEC-A28F-524B-8F6C-2ED79058CF8A}" type="presOf" srcId="{0A077F7A-3D98-4B5E-8B1E-C5E094AC9DF6}" destId="{26E5CA41-F987-7744-BB22-74372C1C60E9}" srcOrd="1" destOrd="0" presId="urn:microsoft.com/office/officeart/2005/8/layout/list1"/>
    <dgm:cxn modelId="{767E45ED-22B6-456A-9DED-91DE8A4FCECA}" srcId="{13C77CB3-D378-438A-BAB4-5B86AA7250F5}" destId="{F4C4D6C5-F96F-40B2-BBB1-760134EB6EB8}" srcOrd="2" destOrd="0" parTransId="{09A653AB-DADB-4568-AF1D-EECD56F7C3DC}" sibTransId="{F1A25D0C-6BA8-4F93-8C56-A3CC4C56BA3E}"/>
    <dgm:cxn modelId="{1E1326F7-9A25-224E-8CA2-2A5B8E7E8A12}" type="presOf" srcId="{C1F99788-DA89-4609-B2E2-530C468EF6D7}" destId="{2F952C49-8EC5-4F4C-90FD-16B0A1115265}" srcOrd="0" destOrd="0" presId="urn:microsoft.com/office/officeart/2005/8/layout/list1"/>
    <dgm:cxn modelId="{58EFB8FC-9B46-43E5-9055-3A08CA9CF8E6}" srcId="{13C77CB3-D378-438A-BAB4-5B86AA7250F5}" destId="{0A077F7A-3D98-4B5E-8B1E-C5E094AC9DF6}" srcOrd="3" destOrd="0" parTransId="{C1F88E86-7D23-4D94-BEB4-23C7A35A0CF2}" sibTransId="{F9FC25EE-448C-449A-BC0A-5FEAF427506B}"/>
    <dgm:cxn modelId="{1A864DFD-2794-4EA5-ACB5-7B9BE0ED4779}" srcId="{6FEA2A24-BB1A-4F30-89E8-662AB806F215}" destId="{05901A8E-3733-47A5-8ECC-72B817C9EFFD}" srcOrd="0" destOrd="0" parTransId="{EDF7CB75-FB95-4982-A023-F50637765952}" sibTransId="{9F48BA06-07F0-4EBA-8FAB-F52656AC6507}"/>
    <dgm:cxn modelId="{1860DAFE-58E2-5746-9B1B-CD6838EACADF}" type="presOf" srcId="{6FEA2A24-BB1A-4F30-89E8-662AB806F215}" destId="{1172B6C9-601D-EC4D-A5A0-B3F30B72B8E9}" srcOrd="0" destOrd="0" presId="urn:microsoft.com/office/officeart/2005/8/layout/list1"/>
    <dgm:cxn modelId="{5D13B632-EEF2-1A4C-A586-19EAB5BC0B57}" type="presParOf" srcId="{026BC544-2727-D144-83CC-A27535494414}" destId="{5BA21C53-7084-2243-BECB-B15872C9B454}" srcOrd="0" destOrd="0" presId="urn:microsoft.com/office/officeart/2005/8/layout/list1"/>
    <dgm:cxn modelId="{855AA637-DAB0-3249-8B32-1A0E2410C0A6}" type="presParOf" srcId="{5BA21C53-7084-2243-BECB-B15872C9B454}" destId="{1172B6C9-601D-EC4D-A5A0-B3F30B72B8E9}" srcOrd="0" destOrd="0" presId="urn:microsoft.com/office/officeart/2005/8/layout/list1"/>
    <dgm:cxn modelId="{ADD6F170-BBBA-1A4D-9919-1D345F468EB7}" type="presParOf" srcId="{5BA21C53-7084-2243-BECB-B15872C9B454}" destId="{30BE2873-A4A0-EA42-876B-410A18CFDFDE}" srcOrd="1" destOrd="0" presId="urn:microsoft.com/office/officeart/2005/8/layout/list1"/>
    <dgm:cxn modelId="{F835E9E8-48F7-E144-9484-69FB64F738E5}" type="presParOf" srcId="{026BC544-2727-D144-83CC-A27535494414}" destId="{06626ACB-3F1D-C64D-B0CF-BB2ACAC672CD}" srcOrd="1" destOrd="0" presId="urn:microsoft.com/office/officeart/2005/8/layout/list1"/>
    <dgm:cxn modelId="{DA8BA72C-10B6-FB47-AF0E-E29B2B40BC30}" type="presParOf" srcId="{026BC544-2727-D144-83CC-A27535494414}" destId="{0AEF66BA-136D-3B4C-8367-F557241FD802}" srcOrd="2" destOrd="0" presId="urn:microsoft.com/office/officeart/2005/8/layout/list1"/>
    <dgm:cxn modelId="{933EB0A1-8F10-7C47-9007-84CB3F7A17D9}" type="presParOf" srcId="{026BC544-2727-D144-83CC-A27535494414}" destId="{ADC91D6A-A855-C145-8F3E-BF88DDC2E3CF}" srcOrd="3" destOrd="0" presId="urn:microsoft.com/office/officeart/2005/8/layout/list1"/>
    <dgm:cxn modelId="{EE0C5BB2-7EEC-6149-AEF3-86C936429D2F}" type="presParOf" srcId="{026BC544-2727-D144-83CC-A27535494414}" destId="{01C21BAB-5621-7242-8916-37C65C2DD976}" srcOrd="4" destOrd="0" presId="urn:microsoft.com/office/officeart/2005/8/layout/list1"/>
    <dgm:cxn modelId="{9FEA2C5B-2FFB-F141-A5D7-A62560E6CB1A}" type="presParOf" srcId="{01C21BAB-5621-7242-8916-37C65C2DD976}" destId="{8956493A-29B0-9C4E-B16A-D87C5AA014BB}" srcOrd="0" destOrd="0" presId="urn:microsoft.com/office/officeart/2005/8/layout/list1"/>
    <dgm:cxn modelId="{498E04D0-D3A8-0640-96A9-EE775D5C15F6}" type="presParOf" srcId="{01C21BAB-5621-7242-8916-37C65C2DD976}" destId="{55178090-3BDF-C442-BAA6-CC124713DB1A}" srcOrd="1" destOrd="0" presId="urn:microsoft.com/office/officeart/2005/8/layout/list1"/>
    <dgm:cxn modelId="{52390380-87DC-F149-AA6F-E2E233F37ABE}" type="presParOf" srcId="{026BC544-2727-D144-83CC-A27535494414}" destId="{CC65A44B-518D-B74B-9D8B-06174EB1FCDD}" srcOrd="5" destOrd="0" presId="urn:microsoft.com/office/officeart/2005/8/layout/list1"/>
    <dgm:cxn modelId="{75203C37-E27D-EC42-A36C-78D5D8BE1DF1}" type="presParOf" srcId="{026BC544-2727-D144-83CC-A27535494414}" destId="{2F952C49-8EC5-4F4C-90FD-16B0A1115265}" srcOrd="6" destOrd="0" presId="urn:microsoft.com/office/officeart/2005/8/layout/list1"/>
    <dgm:cxn modelId="{EEC0CB35-FD9F-F243-8AC2-5355069A3E29}" type="presParOf" srcId="{026BC544-2727-D144-83CC-A27535494414}" destId="{3C2D6C6A-35A8-6146-8487-03B0D6BBF888}" srcOrd="7" destOrd="0" presId="urn:microsoft.com/office/officeart/2005/8/layout/list1"/>
    <dgm:cxn modelId="{3980CC81-5FB5-FC4B-ADD9-AF2D89164052}" type="presParOf" srcId="{026BC544-2727-D144-83CC-A27535494414}" destId="{8558EC76-0C0F-D046-AAA7-63A506C04B13}" srcOrd="8" destOrd="0" presId="urn:microsoft.com/office/officeart/2005/8/layout/list1"/>
    <dgm:cxn modelId="{296FC1E8-CB8B-504A-97D8-D8E33D15F8BC}" type="presParOf" srcId="{8558EC76-0C0F-D046-AAA7-63A506C04B13}" destId="{6994EC0B-9A5A-E542-B91C-3C6CB27CE215}" srcOrd="0" destOrd="0" presId="urn:microsoft.com/office/officeart/2005/8/layout/list1"/>
    <dgm:cxn modelId="{564246BE-8805-6D4B-8DF6-101883E1E125}" type="presParOf" srcId="{8558EC76-0C0F-D046-AAA7-63A506C04B13}" destId="{189FADC9-AE2B-4149-A5CE-DC978E04065F}" srcOrd="1" destOrd="0" presId="urn:microsoft.com/office/officeart/2005/8/layout/list1"/>
    <dgm:cxn modelId="{59C736EA-C21D-FC47-ADB7-FAB5DDC73A2D}" type="presParOf" srcId="{026BC544-2727-D144-83CC-A27535494414}" destId="{8D65CA46-86CF-244C-9109-F00A7F79EF0A}" srcOrd="9" destOrd="0" presId="urn:microsoft.com/office/officeart/2005/8/layout/list1"/>
    <dgm:cxn modelId="{09EE3243-2EE1-B441-B6E7-FD643D0938F4}" type="presParOf" srcId="{026BC544-2727-D144-83CC-A27535494414}" destId="{7417FE0F-5A01-B842-9231-DFCB74F9671C}" srcOrd="10" destOrd="0" presId="urn:microsoft.com/office/officeart/2005/8/layout/list1"/>
    <dgm:cxn modelId="{31B29DDF-CA90-4943-A116-0BE6CE1E7CF1}" type="presParOf" srcId="{026BC544-2727-D144-83CC-A27535494414}" destId="{1C0C72FB-CCF9-B949-BE47-4DF2F007FB8E}" srcOrd="11" destOrd="0" presId="urn:microsoft.com/office/officeart/2005/8/layout/list1"/>
    <dgm:cxn modelId="{ABAC601E-3920-254B-9161-4C6A29E8C70C}" type="presParOf" srcId="{026BC544-2727-D144-83CC-A27535494414}" destId="{23C623CB-9942-F749-A938-CE47E406E262}" srcOrd="12" destOrd="0" presId="urn:microsoft.com/office/officeart/2005/8/layout/list1"/>
    <dgm:cxn modelId="{5F93C8C4-A966-1546-A9CE-D3828456E6F1}" type="presParOf" srcId="{23C623CB-9942-F749-A938-CE47E406E262}" destId="{2FC63D34-EEC0-B945-AFC6-106C1AE1615E}" srcOrd="0" destOrd="0" presId="urn:microsoft.com/office/officeart/2005/8/layout/list1"/>
    <dgm:cxn modelId="{D9DA5B4C-B7F3-9945-BCAD-EC3045010A8D}" type="presParOf" srcId="{23C623CB-9942-F749-A938-CE47E406E262}" destId="{26E5CA41-F987-7744-BB22-74372C1C60E9}" srcOrd="1" destOrd="0" presId="urn:microsoft.com/office/officeart/2005/8/layout/list1"/>
    <dgm:cxn modelId="{3B45B963-D76A-B84F-A452-FFCEBD391FEE}" type="presParOf" srcId="{026BC544-2727-D144-83CC-A27535494414}" destId="{87C8E9A8-83A5-6048-B149-A096AF236428}" srcOrd="13" destOrd="0" presId="urn:microsoft.com/office/officeart/2005/8/layout/list1"/>
    <dgm:cxn modelId="{1779C10A-1598-2A41-BF4F-A4F89D1AC2D2}" type="presParOf" srcId="{026BC544-2727-D144-83CC-A27535494414}" destId="{BC5A8070-5016-8A4F-A7DB-68AF4075EA85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EF66BA-136D-3B4C-8367-F557241FD802}">
      <dsp:nvSpPr>
        <dsp:cNvPr id="0" name=""/>
        <dsp:cNvSpPr/>
      </dsp:nvSpPr>
      <dsp:spPr>
        <a:xfrm>
          <a:off x="0" y="335709"/>
          <a:ext cx="10515600" cy="9323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333248" rIns="816127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/>
            <a:t>Fréquents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/>
            <a:t>Handicap moteur, cognitif et comportemental</a:t>
          </a:r>
          <a:endParaRPr lang="en-US" sz="1600" kern="1200" dirty="0"/>
        </a:p>
      </dsp:txBody>
      <dsp:txXfrm>
        <a:off x="0" y="335709"/>
        <a:ext cx="10515600" cy="932399"/>
      </dsp:txXfrm>
    </dsp:sp>
    <dsp:sp modelId="{30BE2873-A4A0-EA42-876B-410A18CFDFDE}">
      <dsp:nvSpPr>
        <dsp:cNvPr id="0" name=""/>
        <dsp:cNvSpPr/>
      </dsp:nvSpPr>
      <dsp:spPr>
        <a:xfrm>
          <a:off x="525780" y="99549"/>
          <a:ext cx="736092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Traumatismes Crâniens </a:t>
          </a:r>
          <a:endParaRPr lang="en-US" sz="1600" kern="1200" dirty="0"/>
        </a:p>
      </dsp:txBody>
      <dsp:txXfrm>
        <a:off x="548837" y="122606"/>
        <a:ext cx="7314806" cy="426206"/>
      </dsp:txXfrm>
    </dsp:sp>
    <dsp:sp modelId="{2F952C49-8EC5-4F4C-90FD-16B0A1115265}">
      <dsp:nvSpPr>
        <dsp:cNvPr id="0" name=""/>
        <dsp:cNvSpPr/>
      </dsp:nvSpPr>
      <dsp:spPr>
        <a:xfrm>
          <a:off x="0" y="1590668"/>
          <a:ext cx="10515600" cy="12095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333248" rIns="816127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/>
            <a:t>Cascade en boucle : </a:t>
          </a:r>
          <a:endParaRPr lang="en-US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/>
            <a:t>Inflammation cérébrale, œdème cérébral, épuisement métabolique</a:t>
          </a:r>
          <a:endParaRPr lang="en-US" sz="1600" kern="120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/>
            <a:t>Vague de dépolarisation</a:t>
          </a:r>
          <a:endParaRPr lang="en-US" sz="1600" kern="1200"/>
        </a:p>
      </dsp:txBody>
      <dsp:txXfrm>
        <a:off x="0" y="1590668"/>
        <a:ext cx="10515600" cy="1209599"/>
      </dsp:txXfrm>
    </dsp:sp>
    <dsp:sp modelId="{55178090-3BDF-C442-BAA6-CC124713DB1A}">
      <dsp:nvSpPr>
        <dsp:cNvPr id="0" name=""/>
        <dsp:cNvSpPr/>
      </dsp:nvSpPr>
      <dsp:spPr>
        <a:xfrm>
          <a:off x="525780" y="1354508"/>
          <a:ext cx="736092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/>
            <a:t>Rupture de la BHE</a:t>
          </a:r>
          <a:endParaRPr lang="en-US" sz="1600" kern="1200"/>
        </a:p>
      </dsp:txBody>
      <dsp:txXfrm>
        <a:off x="548837" y="1377565"/>
        <a:ext cx="7314806" cy="426206"/>
      </dsp:txXfrm>
    </dsp:sp>
    <dsp:sp modelId="{7417FE0F-5A01-B842-9231-DFCB74F9671C}">
      <dsp:nvSpPr>
        <dsp:cNvPr id="0" name=""/>
        <dsp:cNvSpPr/>
      </dsp:nvSpPr>
      <dsp:spPr>
        <a:xfrm>
          <a:off x="0" y="3122829"/>
          <a:ext cx="10515600" cy="4031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9FADC9-AE2B-4149-A5CE-DC978E04065F}">
      <dsp:nvSpPr>
        <dsp:cNvPr id="0" name=""/>
        <dsp:cNvSpPr/>
      </dsp:nvSpPr>
      <dsp:spPr>
        <a:xfrm>
          <a:off x="525780" y="2886669"/>
          <a:ext cx="736092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/>
            <a:t>Cible : réactivité gliale</a:t>
          </a:r>
          <a:endParaRPr lang="en-US" sz="1600" kern="1200"/>
        </a:p>
      </dsp:txBody>
      <dsp:txXfrm>
        <a:off x="548837" y="2909726"/>
        <a:ext cx="7314806" cy="426206"/>
      </dsp:txXfrm>
    </dsp:sp>
    <dsp:sp modelId="{BC5A8070-5016-8A4F-A7DB-68AF4075EA85}">
      <dsp:nvSpPr>
        <dsp:cNvPr id="0" name=""/>
        <dsp:cNvSpPr/>
      </dsp:nvSpPr>
      <dsp:spPr>
        <a:xfrm>
          <a:off x="0" y="3848589"/>
          <a:ext cx="10515600" cy="4031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E5CA41-F987-7744-BB22-74372C1C60E9}">
      <dsp:nvSpPr>
        <dsp:cNvPr id="0" name=""/>
        <dsp:cNvSpPr/>
      </dsp:nvSpPr>
      <dsp:spPr>
        <a:xfrm>
          <a:off x="525780" y="3612429"/>
          <a:ext cx="736092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/>
            <a:t>SiNV = régulation anti inflammatoire adaptative</a:t>
          </a:r>
          <a:endParaRPr lang="en-US" sz="1600" kern="1200"/>
        </a:p>
      </dsp:txBody>
      <dsp:txXfrm>
        <a:off x="548837" y="3635486"/>
        <a:ext cx="7314806" cy="426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0B3F1F-F08D-5E40-A4CB-08A0A0E4F129}" type="datetimeFigureOut">
              <a:rPr lang="fr-FR" smtClean="0"/>
              <a:pPr/>
              <a:t>27/09/2024</a:t>
            </a:fld>
            <a:endParaRPr lang="fr-FR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FFAA2A-D0AD-3A48-ADDB-7D5C4BB8AE2F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5890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FAA2A-D0AD-3A48-ADDB-7D5C4BB8AE2F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2069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FAA2A-D0AD-3A48-ADDB-7D5C4BB8AE2F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2069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4425A6-190E-4406-B3C3-6175AA16D5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3BBBF1A-47F3-464A-ACB3-73ADDD900F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4FA7D7B-8CA1-4F3D-A4BE-844673911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14D20-F5C9-40B0-9EA9-71B1BC660234}" type="datetime1">
              <a:rPr lang="fr-FR" smtClean="0"/>
              <a:pPr/>
              <a:t>27/09/2024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7C7B4B5-AE78-49DF-BB7D-DE13FF4D4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SOFMER - Bordeaux - 2019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0D44670-52A9-4D74-98B1-C9CC7254D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A80B8-0561-4ABF-8BA9-07778455C76A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72194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721C71-D9F0-42F4-826A-DAF91FEB0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4115604-1811-4387-A805-BCCE56D53D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AD585C1-2B88-4CB2-BB9D-60A5A26CB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5541A-8FCA-44F7-BA22-D3BB08F8244F}" type="datetime1">
              <a:rPr lang="fr-FR" smtClean="0"/>
              <a:pPr/>
              <a:t>27/09/2024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1EEFCA3-9AFB-42B7-BD1B-51B3AD9E0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SOFMER - Bordeaux - 2019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1120519-6336-40FD-938F-AD542D2E7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A80B8-0561-4ABF-8BA9-07778455C76A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2381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75CC967-BC60-4D83-81D2-2C511D6676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4E6CECC-9695-4CC1-BFCD-2032C287CF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E80A900-934A-49D8-AE53-F5F4AA2A1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C320-A17B-4C31-8A9D-27864C7A4D2D}" type="datetime1">
              <a:rPr lang="fr-FR" smtClean="0"/>
              <a:pPr/>
              <a:t>27/09/2024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EC2940A-6B4D-4D44-B1AB-BC6B58AAE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SOFMER - Bordeaux - 2019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22DB8E1-DB98-4FD3-B02F-2F79F22A4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A80B8-0561-4ABF-8BA9-07778455C76A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9650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AD0ADA-A390-4B51-97D1-EE098A7CC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88A83A-3788-4EED-BE11-2EFBDC84AC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AF7AB91-300A-452F-A673-7E52540B7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A7C54-C058-4AD7-AC46-7481983F8AE0}" type="datetime1">
              <a:rPr lang="fr-FR" smtClean="0"/>
              <a:pPr/>
              <a:t>27/09/2024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FFDD089-EDB1-469D-B1D3-9E06D6AB2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SOFMER - Bordeaux - 2019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0CAC11D-C7FF-49E4-98BF-8A0B23875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A80B8-0561-4ABF-8BA9-07778455C76A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4238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72F2AA-146D-49D0-9B0D-0C0A3134E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203650C-7C88-4D27-825D-5DAC86C35D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48D6882-ECAD-45F6-AA78-0B5B36F7C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22730-0400-4542-9EC7-E8720C2AFDBB}" type="datetime1">
              <a:rPr lang="fr-FR" smtClean="0"/>
              <a:pPr/>
              <a:t>27/09/2024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96D4F1E-CAC7-484B-A1BE-098A5E398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SOFMER - Bordeaux - 2019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2889EB0-0B4B-412C-BD2E-985E68086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A80B8-0561-4ABF-8BA9-07778455C76A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4346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1461FE-3F8B-42B2-B317-9FB883BAB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D3B641E-03FB-4F2B-989F-5E1A380C27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9A39385-09B1-4D94-82FB-F5741C553D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92CF9E8-7663-42AA-8075-9F89C0C40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1472E-CC9C-4059-9B98-BEF7C92DF890}" type="datetime1">
              <a:rPr lang="fr-FR" smtClean="0"/>
              <a:pPr/>
              <a:t>27/09/2024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5A63A5A-2830-4FB7-A700-0D03FB904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SOFMER - Bordeaux - 2019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BF7C8EA-D99A-4A15-A2F7-2845516ED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A80B8-0561-4ABF-8BA9-07778455C76A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1195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40A7ED-6A8E-4C2B-BA66-4B95F9439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1B93496-9B21-42DD-B397-FEDE4239D9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03B423C-B904-4F00-859D-8BB61AF72E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BC46D41-FE5A-4BC6-85D2-3787ED46D6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42D54FF-FFA8-4238-B062-DF2B266E3E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4630527-2A5E-481C-B432-4EB8D2CA9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8856B-FF78-46C6-8EF4-3F32A7CC76C2}" type="datetime1">
              <a:rPr lang="fr-FR" smtClean="0"/>
              <a:pPr/>
              <a:t>27/09/2024</a:t>
            </a:fld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24A1EF2-FB92-4DF3-84B8-19B244087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SOFMER - Bordeaux - 2019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44768BF-3884-4224-A41F-97696DBA7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A80B8-0561-4ABF-8BA9-07778455C76A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9085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258927-C385-4B95-8EDA-79C712B19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3CB271D-3F6B-4FA8-82E8-BC4AABF51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F67A4-8CA4-40E9-AB31-390C0C862AF7}" type="datetime1">
              <a:rPr lang="fr-FR" smtClean="0"/>
              <a:pPr/>
              <a:t>27/09/2024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816D785-82E5-4E09-8467-36107175E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SOFMER - Bordeaux - 2019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08DFD9-851F-4F9F-86F4-4D484970D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A80B8-0561-4ABF-8BA9-07778455C76A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9551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BD5DC33-7AF7-4FA9-A5E1-433D9FE71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14A2A-44DF-469C-8676-070346D54C3D}" type="datetime1">
              <a:rPr lang="fr-FR" smtClean="0"/>
              <a:pPr/>
              <a:t>27/09/2024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31DF636-2A1E-4136-9108-DB07821C4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SOFMER - Bordeaux - 2019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595249-93F5-46D8-9FEA-511B819BE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A80B8-0561-4ABF-8BA9-07778455C76A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65766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CBEE4F-4E0C-4C7D-B62E-5F6EA763C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0E22E12-D406-40C3-A2D4-1C690653B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CF1CB36-13F1-41D7-87D4-A9138B2A7A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98DDE42-641E-4A69-A8D8-28682C6FE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E7C6E-4984-4B5D-A89C-D3E0E01E5982}" type="datetime1">
              <a:rPr lang="fr-FR" smtClean="0"/>
              <a:pPr/>
              <a:t>27/09/2024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E16177A-99CF-4301-AE77-CD2AE5F4C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SOFMER - Bordeaux - 2019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FA4DF90-1BF0-4688-B9C4-B7F565F0A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A80B8-0561-4ABF-8BA9-07778455C76A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89943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410C64-7744-4A9F-BD45-A99CCAED7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4634862-5307-4E7D-90A7-2EBB9E78C0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D8DC15E-7A70-40DE-ACAD-02A16A0C1D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A2B0E66-F046-4F34-A416-B0D5247AE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80BF5-B040-41BE-8929-0F524A062D73}" type="datetime1">
              <a:rPr lang="fr-FR" smtClean="0"/>
              <a:pPr/>
              <a:t>27/09/2024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965DC7F-B8A7-4379-AFDC-A9EA4DD8F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SOFMER - Bordeaux - 2019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444AC14-0C32-4E6E-8FD4-30622895C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A80B8-0561-4ABF-8BA9-07778455C76A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4886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1C2BE70-EB83-45E8-923E-ECA8D90BB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5E498B2-A2FF-4B77-93A4-C1FB7B5B16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C3AE271-4FA7-4371-AE8C-AF30C3CEE4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78E99-FD8D-4838-8E9B-504FF013BF01}" type="datetime1">
              <a:rPr lang="fr-FR" smtClean="0"/>
              <a:pPr/>
              <a:t>27/09/2024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3E2B932-D2CF-4880-AC9E-DF2503C6B2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SOFMER - Bordeaux - 2019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BE915D6-3AAC-45B6-9F57-74DAB96033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A80B8-0561-4ABF-8BA9-07778455C76A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34053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3.png"/><Relationship Id="rId4" Type="http://schemas.openxmlformats.org/officeDocument/2006/relationships/diagramData" Target="../diagrams/data1.xml"/><Relationship Id="rId9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png"/><Relationship Id="rId5" Type="http://schemas.openxmlformats.org/officeDocument/2006/relationships/image" Target="../media/image1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png"/><Relationship Id="rId5" Type="http://schemas.openxmlformats.org/officeDocument/2006/relationships/image" Target="../media/image1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4124405E-04CB-4B07-8A9E-F4802F1EA1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3484" y="4382945"/>
            <a:ext cx="11687504" cy="1013908"/>
          </a:xfrm>
          <a:ln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kumimoji="0" lang="fr-FR" altLang="en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Invasive Vagal Nerve Stimulation and TBI (</a:t>
            </a:r>
            <a:r>
              <a:rPr kumimoji="0" lang="fr-FR" altLang="en-FR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InVNSTBI</a:t>
            </a:r>
            <a:r>
              <a:rPr kumimoji="0" lang="fr-FR" altLang="en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 : </a:t>
            </a:r>
            <a:r>
              <a:rPr kumimoji="0" lang="fr-FR" altLang="en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Influence de la stimulation vagale sur la restauration </a:t>
            </a:r>
            <a:r>
              <a:rPr lang="fr-FR" altLang="en-F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fr-FR" altLang="en-FR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ognitivo</a:t>
            </a:r>
            <a:r>
              <a:rPr kumimoji="0" lang="fr-FR" altLang="en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-motrice et la modulation </a:t>
            </a:r>
            <a:r>
              <a:rPr lang="fr-FR" altLang="en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fr-FR" altLang="en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nflammatoire </a:t>
            </a:r>
            <a:r>
              <a:rPr lang="fr-FR" altLang="en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fr-FR" altLang="en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ost-traumatisme crânien.</a:t>
            </a:r>
            <a:endParaRPr lang="fr-FR" b="1" dirty="0">
              <a:solidFill>
                <a:srgbClr val="0070C0"/>
              </a:solidFill>
            </a:endParaRPr>
          </a:p>
          <a:p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SOFMER - TOULOUSE - 2024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2D91982-289D-41EF-81D7-960CA0205A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426" y="2035629"/>
            <a:ext cx="11693562" cy="1828160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rgbClr val="7030A0"/>
                </a:solidFill>
              </a:rPr>
              <a:t>Anne-Charlotte – LERICK – GRHVN</a:t>
            </a:r>
            <a:br>
              <a:rPr lang="fr-FR" sz="2400" b="1" dirty="0">
                <a:solidFill>
                  <a:srgbClr val="7030A0"/>
                </a:solidFill>
              </a:rPr>
            </a:br>
            <a:r>
              <a:rPr lang="fr-FR" sz="2800" b="1" dirty="0">
                <a:solidFill>
                  <a:srgbClr val="7030A0"/>
                </a:solidFill>
              </a:rPr>
              <a:t>Lauréate 2024</a:t>
            </a:r>
            <a:br>
              <a:rPr lang="fr-FR" sz="2800" b="1" dirty="0">
                <a:solidFill>
                  <a:srgbClr val="7030A0"/>
                </a:solidFill>
              </a:rPr>
            </a:br>
            <a:r>
              <a:rPr lang="fr-FR" sz="2800" b="1" dirty="0">
                <a:solidFill>
                  <a:srgbClr val="7030A0"/>
                </a:solidFill>
              </a:rPr>
              <a:t>Bourse SOFMER Recherche en MPR</a:t>
            </a:r>
            <a:endParaRPr lang="fr-FR" sz="4000" b="1" dirty="0">
              <a:solidFill>
                <a:srgbClr val="7030A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007" y="6151418"/>
            <a:ext cx="1912478" cy="57005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8836F91-BDCE-19F6-3A11-F361039ABB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8639" y="156657"/>
            <a:ext cx="7611135" cy="1744032"/>
          </a:xfrm>
          <a:prstGeom prst="rect">
            <a:avLst/>
          </a:prstGeom>
        </p:spPr>
      </p:pic>
      <p:pic>
        <p:nvPicPr>
          <p:cNvPr id="53" name="Audio Recording 29 Sep 2024 at 17:13:04">
            <a:hlinkClick r:id="" action="ppaction://media"/>
            <a:extLst>
              <a:ext uri="{FF2B5EF4-FFF2-40B4-BE49-F238E27FC236}">
                <a16:creationId xmlns:a16="http://schemas.microsoft.com/office/drawing/2014/main" id="{3DBC0D43-5422-6659-6D4F-EE0DF9B1EE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5378" y="562364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07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77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ontent Placeholder 8">
            <a:extLst>
              <a:ext uri="{FF2B5EF4-FFF2-40B4-BE49-F238E27FC236}">
                <a16:creationId xmlns:a16="http://schemas.microsoft.com/office/drawing/2014/main" id="{70EFAA96-E2DD-BB2F-0810-4F23E408E7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1689983"/>
              </p:ext>
            </p:extLst>
          </p:nvPr>
        </p:nvGraphicFramePr>
        <p:xfrm>
          <a:off x="838200" y="1769182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SOFMER - TOULOUSE - 2024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007" y="6199015"/>
            <a:ext cx="1912478" cy="570056"/>
          </a:xfrm>
          <a:prstGeom prst="rect">
            <a:avLst/>
          </a:prstGeom>
        </p:spPr>
      </p:pic>
      <p:pic>
        <p:nvPicPr>
          <p:cNvPr id="16" name="Audio Recording 29 Sep 2024 at 17:38:02">
            <a:hlinkClick r:id="" action="ppaction://media"/>
            <a:extLst>
              <a:ext uri="{FF2B5EF4-FFF2-40B4-BE49-F238E27FC236}">
                <a16:creationId xmlns:a16="http://schemas.microsoft.com/office/drawing/2014/main" id="{89976131-7459-58FE-6B6A-625F8C3BFF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077446" y="328046"/>
            <a:ext cx="812800" cy="812800"/>
          </a:xfrm>
          <a:prstGeom prst="rect">
            <a:avLst/>
          </a:prstGeom>
        </p:spPr>
      </p:pic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DFC8E71A-9A25-7DBD-347B-8FF2DFD9935B}"/>
              </a:ext>
            </a:extLst>
          </p:cNvPr>
          <p:cNvSpPr/>
          <p:nvPr/>
        </p:nvSpPr>
        <p:spPr>
          <a:xfrm>
            <a:off x="838200" y="149651"/>
            <a:ext cx="8142514" cy="1175658"/>
          </a:xfrm>
          <a:prstGeom prst="roundRect">
            <a:avLst/>
          </a:prstGeom>
          <a:solidFill>
            <a:srgbClr val="00206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/>
              <a:t>Contexte et Objectif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89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diagram of a procedure&#10;&#10;Description automatically generated">
            <a:extLst>
              <a:ext uri="{FF2B5EF4-FFF2-40B4-BE49-F238E27FC236}">
                <a16:creationId xmlns:a16="http://schemas.microsoft.com/office/drawing/2014/main" id="{3CF97DF0-A411-2FB9-7D0C-E5A2BC5E43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729995"/>
            <a:ext cx="10905066" cy="5398008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SOFMER - TOULOUSE - 2024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007" y="6199015"/>
            <a:ext cx="1912478" cy="570056"/>
          </a:xfrm>
          <a:prstGeom prst="rect">
            <a:avLst/>
          </a:prstGeom>
        </p:spPr>
      </p:pic>
      <p:pic>
        <p:nvPicPr>
          <p:cNvPr id="3" name="Audio Recording 29 Sep 2024 at 18:12:13">
            <a:hlinkClick r:id="" action="ppaction://media"/>
            <a:extLst>
              <a:ext uri="{FF2B5EF4-FFF2-40B4-BE49-F238E27FC236}">
                <a16:creationId xmlns:a16="http://schemas.microsoft.com/office/drawing/2014/main" id="{99A4EFDD-E967-852B-29A6-7F37B218C1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6764" y="127692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75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91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procedure&#10;&#10;Description automatically generated">
            <a:extLst>
              <a:ext uri="{FF2B5EF4-FFF2-40B4-BE49-F238E27FC236}">
                <a16:creationId xmlns:a16="http://schemas.microsoft.com/office/drawing/2014/main" id="{8BF3FC1A-83BE-B994-7923-1840620FF8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756" y="643466"/>
            <a:ext cx="9442488" cy="5571067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SOFMER - TOULOUSE - 2024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007" y="6199015"/>
            <a:ext cx="1912478" cy="570056"/>
          </a:xfrm>
          <a:prstGeom prst="rect">
            <a:avLst/>
          </a:prstGeom>
        </p:spPr>
      </p:pic>
      <p:pic>
        <p:nvPicPr>
          <p:cNvPr id="5" name="Audio Recording 29 Sep 2024 at 18:27:37">
            <a:hlinkClick r:id="" action="ppaction://media"/>
            <a:extLst>
              <a:ext uri="{FF2B5EF4-FFF2-40B4-BE49-F238E27FC236}">
                <a16:creationId xmlns:a16="http://schemas.microsoft.com/office/drawing/2014/main" id="{5F8446D9-B532-1100-0B66-B12F91401E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319491" y="64346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842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9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4124405E-04CB-4B07-8A9E-F4802F1EA1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7426" y="3977597"/>
            <a:ext cx="11687504" cy="1700213"/>
          </a:xfrm>
          <a:ln>
            <a:solidFill>
              <a:srgbClr val="7030A0"/>
            </a:solidFill>
          </a:ln>
        </p:spPr>
        <p:txBody>
          <a:bodyPr>
            <a:normAutofit/>
          </a:bodyPr>
          <a:lstStyle/>
          <a:p>
            <a:br>
              <a:rPr lang="fr-FR" sz="2600" b="1" dirty="0">
                <a:solidFill>
                  <a:srgbClr val="0070C0"/>
                </a:solidFill>
              </a:rPr>
            </a:br>
            <a:r>
              <a:rPr lang="fr-FR" sz="4400" b="1" dirty="0">
                <a:solidFill>
                  <a:srgbClr val="7030A0"/>
                </a:solidFill>
                <a:latin typeface="+mj-lt"/>
              </a:rPr>
              <a:t>Merci</a:t>
            </a:r>
          </a:p>
          <a:p>
            <a:endParaRPr lang="fr-FR" b="1" dirty="0">
              <a:solidFill>
                <a:srgbClr val="0070C0"/>
              </a:solidFill>
            </a:endParaRPr>
          </a:p>
          <a:p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SOFMER -TOULOUSE - 2024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2D91982-289D-41EF-81D7-960CA0205A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426" y="1722690"/>
            <a:ext cx="11693562" cy="2141099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rgbClr val="7030A0"/>
                </a:solidFill>
              </a:rPr>
              <a:t>Anne-Charlotte – LERICK – GRHVN</a:t>
            </a:r>
            <a:br>
              <a:rPr lang="fr-FR" sz="2400" b="1" dirty="0">
                <a:solidFill>
                  <a:srgbClr val="7030A0"/>
                </a:solidFill>
              </a:rPr>
            </a:br>
            <a:r>
              <a:rPr lang="fr-FR" sz="2800" b="1" dirty="0">
                <a:solidFill>
                  <a:srgbClr val="7030A0"/>
                </a:solidFill>
              </a:rPr>
              <a:t>Lauréate 2024</a:t>
            </a:r>
            <a:br>
              <a:rPr lang="fr-FR" sz="2800" b="1" dirty="0">
                <a:solidFill>
                  <a:srgbClr val="7030A0"/>
                </a:solidFill>
              </a:rPr>
            </a:br>
            <a:r>
              <a:rPr lang="fr-FR" sz="2800" b="1" dirty="0">
                <a:solidFill>
                  <a:srgbClr val="7030A0"/>
                </a:solidFill>
              </a:rPr>
              <a:t>Bourse SOFMER Recherche en MPR</a:t>
            </a:r>
            <a:endParaRPr lang="fr-FR" sz="4000" b="1" dirty="0">
              <a:solidFill>
                <a:srgbClr val="7030A0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320" y="6151419"/>
            <a:ext cx="1912478" cy="57005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7B9A08E-C996-5ABC-26E7-1B359562FF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3896" y="236690"/>
            <a:ext cx="7614564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07110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3022</TotalTime>
  <Words>124</Words>
  <Application>Microsoft Macintosh PowerPoint</Application>
  <PresentationFormat>Widescreen</PresentationFormat>
  <Paragraphs>21</Paragraphs>
  <Slides>5</Slides>
  <Notes>2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Thème Office</vt:lpstr>
      <vt:lpstr>Anne-Charlotte – LERICK – GRHVN Lauréate 2024 Bourse SOFMER Recherche en MPR</vt:lpstr>
      <vt:lpstr>PowerPoint Presentation</vt:lpstr>
      <vt:lpstr>PowerPoint Presentation</vt:lpstr>
      <vt:lpstr>PowerPoint Presentation</vt:lpstr>
      <vt:lpstr>Anne-Charlotte – LERICK – GRHVN Lauréate 2024 Bourse SOFMER Recherche en MPR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Bourse de Mobilité SOFMER-MERZ Lauréat 2017 François Feuvrier</dc:title>
  <dc:creator>Patricia RIBINIK</dc:creator>
  <cp:lastModifiedBy>Anne-Charlotte   Lerick</cp:lastModifiedBy>
  <cp:revision>111</cp:revision>
  <dcterms:created xsi:type="dcterms:W3CDTF">2017-08-12T07:49:47Z</dcterms:created>
  <dcterms:modified xsi:type="dcterms:W3CDTF">2024-09-29T16:37:34Z</dcterms:modified>
</cp:coreProperties>
</file>