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4" r:id="rId4"/>
    <p:sldId id="263" r:id="rId5"/>
    <p:sldId id="265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0B4"/>
    <a:srgbClr val="FFDA96"/>
    <a:srgbClr val="E5B400"/>
    <a:srgbClr val="A3B3DC"/>
    <a:srgbClr val="569BDC"/>
    <a:srgbClr val="A3C1E6"/>
    <a:srgbClr val="26CB84"/>
    <a:srgbClr val="5CF111"/>
    <a:srgbClr val="A0CC8C"/>
    <a:srgbClr val="9AD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02" autoAdjust="0"/>
    <p:restoredTop sz="66592" autoAdjust="0"/>
  </p:normalViewPr>
  <p:slideViewPr>
    <p:cSldViewPr snapToGrid="0">
      <p:cViewPr varScale="1">
        <p:scale>
          <a:sx n="115" d="100"/>
          <a:sy n="115" d="100"/>
        </p:scale>
        <p:origin x="7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3E89B-9331-A642-9B7D-A543155019BA}" type="doc">
      <dgm:prSet loTypeId="urn:microsoft.com/office/officeart/2008/layout/VerticalCurvedList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01B3DF5-8C26-F04E-B58D-96C76D4125D6}">
      <dgm:prSet phldrT="[Texte]"/>
      <dgm:spPr/>
      <dgm:t>
        <a:bodyPr/>
        <a:lstStyle/>
        <a:p>
          <a:r>
            <a:rPr lang="fr-FR" dirty="0"/>
            <a:t>Lésion cérébrale aires corticales frontales</a:t>
          </a:r>
        </a:p>
      </dgm:t>
    </dgm:pt>
    <dgm:pt modelId="{0CFC7A5E-55E4-3C4D-9344-1A0C3521BEA1}" type="parTrans" cxnId="{B3F66406-D4BA-3546-B912-4B135B14473F}">
      <dgm:prSet/>
      <dgm:spPr/>
      <dgm:t>
        <a:bodyPr/>
        <a:lstStyle/>
        <a:p>
          <a:endParaRPr lang="fr-FR"/>
        </a:p>
      </dgm:t>
    </dgm:pt>
    <dgm:pt modelId="{7AA00CA8-AF3D-2D41-890F-D25306B9DAF4}" type="sibTrans" cxnId="{B3F66406-D4BA-3546-B912-4B135B14473F}">
      <dgm:prSet/>
      <dgm:spPr/>
      <dgm:t>
        <a:bodyPr/>
        <a:lstStyle/>
        <a:p>
          <a:endParaRPr lang="fr-FR"/>
        </a:p>
      </dgm:t>
    </dgm:pt>
    <dgm:pt modelId="{B85FE9B3-0751-184D-B67B-2A3DA63F2C39}">
      <dgm:prSet phldrT="[Texte]"/>
      <dgm:spPr/>
      <dgm:t>
        <a:bodyPr/>
        <a:lstStyle/>
        <a:p>
          <a:r>
            <a:rPr lang="fr-FR" dirty="0"/>
            <a:t>Trouble de la flexibilité mentale</a:t>
          </a:r>
        </a:p>
      </dgm:t>
    </dgm:pt>
    <dgm:pt modelId="{56C63743-8CBC-A74F-B151-F9DED7E840EA}" type="parTrans" cxnId="{207E0DF0-234D-4247-AAAA-AD33F7DB015C}">
      <dgm:prSet/>
      <dgm:spPr/>
      <dgm:t>
        <a:bodyPr/>
        <a:lstStyle/>
        <a:p>
          <a:endParaRPr lang="fr-FR"/>
        </a:p>
      </dgm:t>
    </dgm:pt>
    <dgm:pt modelId="{63E95F2B-B9E4-3E42-9F5C-26CED0CE1639}" type="sibTrans" cxnId="{207E0DF0-234D-4247-AAAA-AD33F7DB015C}">
      <dgm:prSet/>
      <dgm:spPr/>
      <dgm:t>
        <a:bodyPr/>
        <a:lstStyle/>
        <a:p>
          <a:endParaRPr lang="fr-FR"/>
        </a:p>
      </dgm:t>
    </dgm:pt>
    <dgm:pt modelId="{055D49E7-3613-3A4E-8D3B-21A665BE8499}">
      <dgm:prSet phldrT="[Texte]"/>
      <dgm:spPr/>
      <dgm:t>
        <a:bodyPr/>
        <a:lstStyle/>
        <a:p>
          <a:r>
            <a:rPr lang="fr-FR" dirty="0"/>
            <a:t>Stimulation cérébrale non invasive</a:t>
          </a:r>
        </a:p>
      </dgm:t>
    </dgm:pt>
    <dgm:pt modelId="{55DA7D07-1357-534E-9A58-5A24DF8F3C73}" type="parTrans" cxnId="{6C01BC5B-033F-6548-90A3-5BA139154B27}">
      <dgm:prSet/>
      <dgm:spPr/>
      <dgm:t>
        <a:bodyPr/>
        <a:lstStyle/>
        <a:p>
          <a:endParaRPr lang="fr-FR"/>
        </a:p>
      </dgm:t>
    </dgm:pt>
    <dgm:pt modelId="{97DF0ACE-A402-3444-B152-8E92ABB2F747}" type="sibTrans" cxnId="{6C01BC5B-033F-6548-90A3-5BA139154B27}">
      <dgm:prSet/>
      <dgm:spPr/>
      <dgm:t>
        <a:bodyPr/>
        <a:lstStyle/>
        <a:p>
          <a:endParaRPr lang="fr-FR"/>
        </a:p>
      </dgm:t>
    </dgm:pt>
    <dgm:pt modelId="{B756305C-AF9D-8640-82CE-82A5E022617B}">
      <dgm:prSet phldrT="[Texte]"/>
      <dgm:spPr/>
      <dgm:t>
        <a:bodyPr/>
        <a:lstStyle/>
        <a:p>
          <a:r>
            <a:rPr lang="fr-FR" dirty="0"/>
            <a:t>Entrainement cognitif</a:t>
          </a:r>
        </a:p>
      </dgm:t>
    </dgm:pt>
    <dgm:pt modelId="{57075481-6B7A-B744-B0D0-F836CD3C3DDD}" type="parTrans" cxnId="{A964953F-6BA0-3B42-A098-B6C950EA8C5A}">
      <dgm:prSet/>
      <dgm:spPr/>
      <dgm:t>
        <a:bodyPr/>
        <a:lstStyle/>
        <a:p>
          <a:endParaRPr lang="fr-FR"/>
        </a:p>
      </dgm:t>
    </dgm:pt>
    <dgm:pt modelId="{500DA6C5-4187-8B40-B9FD-02A981E54AAD}" type="sibTrans" cxnId="{A964953F-6BA0-3B42-A098-B6C950EA8C5A}">
      <dgm:prSet/>
      <dgm:spPr/>
      <dgm:t>
        <a:bodyPr/>
        <a:lstStyle/>
        <a:p>
          <a:endParaRPr lang="fr-FR"/>
        </a:p>
      </dgm:t>
    </dgm:pt>
    <dgm:pt modelId="{6B674D33-7496-6E4F-A411-1482CD541274}">
      <dgm:prSet phldrT="[Texte]"/>
      <dgm:spPr/>
      <dgm:t>
        <a:bodyPr/>
        <a:lstStyle/>
        <a:p>
          <a:r>
            <a:rPr lang="fr-FR" dirty="0"/>
            <a:t>Impact fonctionnel majeur</a:t>
          </a:r>
        </a:p>
      </dgm:t>
    </dgm:pt>
    <dgm:pt modelId="{B8A01D7E-5F81-F54B-9DBC-4F27EE66C83E}" type="parTrans" cxnId="{772BD2C0-4975-1E4B-9662-302EC6AE9B16}">
      <dgm:prSet/>
      <dgm:spPr/>
      <dgm:t>
        <a:bodyPr/>
        <a:lstStyle/>
        <a:p>
          <a:endParaRPr lang="fr-FR"/>
        </a:p>
      </dgm:t>
    </dgm:pt>
    <dgm:pt modelId="{5972AB0D-8493-1344-B3D5-83212C92727C}" type="sibTrans" cxnId="{772BD2C0-4975-1E4B-9662-302EC6AE9B16}">
      <dgm:prSet/>
      <dgm:spPr/>
      <dgm:t>
        <a:bodyPr/>
        <a:lstStyle/>
        <a:p>
          <a:endParaRPr lang="fr-FR"/>
        </a:p>
      </dgm:t>
    </dgm:pt>
    <dgm:pt modelId="{F89C5746-0AB7-D447-8584-AD5E9146713C}" type="pres">
      <dgm:prSet presAssocID="{5C03E89B-9331-A642-9B7D-A543155019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E2437D14-0166-2440-BAA7-80BE9D8F945D}" type="pres">
      <dgm:prSet presAssocID="{5C03E89B-9331-A642-9B7D-A543155019BA}" presName="Name1" presStyleCnt="0"/>
      <dgm:spPr/>
    </dgm:pt>
    <dgm:pt modelId="{FEC88207-D625-A440-822E-163C55DAECD8}" type="pres">
      <dgm:prSet presAssocID="{5C03E89B-9331-A642-9B7D-A543155019BA}" presName="cycle" presStyleCnt="0"/>
      <dgm:spPr/>
    </dgm:pt>
    <dgm:pt modelId="{CD055270-4164-A143-BE14-B28BDBE53AE0}" type="pres">
      <dgm:prSet presAssocID="{5C03E89B-9331-A642-9B7D-A543155019BA}" presName="srcNode" presStyleLbl="node1" presStyleIdx="0" presStyleCnt="5"/>
      <dgm:spPr/>
    </dgm:pt>
    <dgm:pt modelId="{9686BB83-1A4C-674E-BCA6-650D1848CBDA}" type="pres">
      <dgm:prSet presAssocID="{5C03E89B-9331-A642-9B7D-A543155019BA}" presName="conn" presStyleLbl="parChTrans1D2" presStyleIdx="0" presStyleCnt="1"/>
      <dgm:spPr/>
      <dgm:t>
        <a:bodyPr/>
        <a:lstStyle/>
        <a:p>
          <a:endParaRPr lang="fr-FR"/>
        </a:p>
      </dgm:t>
    </dgm:pt>
    <dgm:pt modelId="{69011BB9-5BBE-2644-96D5-D5274D09B891}" type="pres">
      <dgm:prSet presAssocID="{5C03E89B-9331-A642-9B7D-A543155019BA}" presName="extraNode" presStyleLbl="node1" presStyleIdx="0" presStyleCnt="5"/>
      <dgm:spPr/>
    </dgm:pt>
    <dgm:pt modelId="{4D337E17-8C0B-2F4D-87D7-12FDD1812FAA}" type="pres">
      <dgm:prSet presAssocID="{5C03E89B-9331-A642-9B7D-A543155019BA}" presName="dstNode" presStyleLbl="node1" presStyleIdx="0" presStyleCnt="5"/>
      <dgm:spPr/>
    </dgm:pt>
    <dgm:pt modelId="{9752A871-E1B9-AB4D-BB6F-3ADC23BCEF9B}" type="pres">
      <dgm:prSet presAssocID="{901B3DF5-8C26-F04E-B58D-96C76D4125D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98D479-0625-5046-BE73-ED1CCE6F05B1}" type="pres">
      <dgm:prSet presAssocID="{901B3DF5-8C26-F04E-B58D-96C76D4125D6}" presName="accent_1" presStyleCnt="0"/>
      <dgm:spPr/>
    </dgm:pt>
    <dgm:pt modelId="{90BF5C67-0001-B342-A373-A7D6C49F3BB4}" type="pres">
      <dgm:prSet presAssocID="{901B3DF5-8C26-F04E-B58D-96C76D4125D6}" presName="accentRepeatNode" presStyleLbl="solidFgAcc1" presStyleIdx="0" presStyleCnt="5"/>
      <dgm:spPr/>
    </dgm:pt>
    <dgm:pt modelId="{A0892210-B66F-C443-83F2-9FA5369086F8}" type="pres">
      <dgm:prSet presAssocID="{B85FE9B3-0751-184D-B67B-2A3DA63F2C3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078824-8378-4943-A9E7-0DCBC41319EA}" type="pres">
      <dgm:prSet presAssocID="{B85FE9B3-0751-184D-B67B-2A3DA63F2C39}" presName="accent_2" presStyleCnt="0"/>
      <dgm:spPr/>
    </dgm:pt>
    <dgm:pt modelId="{64B2205C-ABD6-BE4B-81F8-0633F162F73E}" type="pres">
      <dgm:prSet presAssocID="{B85FE9B3-0751-184D-B67B-2A3DA63F2C39}" presName="accentRepeatNode" presStyleLbl="solidFgAcc1" presStyleIdx="1" presStyleCnt="5"/>
      <dgm:spPr/>
    </dgm:pt>
    <dgm:pt modelId="{22C54679-9174-AF44-8F8A-1ED757FFF309}" type="pres">
      <dgm:prSet presAssocID="{6B674D33-7496-6E4F-A411-1482CD54127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BFEABB-DF2A-6648-95E0-0C9DFC47A19F}" type="pres">
      <dgm:prSet presAssocID="{6B674D33-7496-6E4F-A411-1482CD541274}" presName="accent_3" presStyleCnt="0"/>
      <dgm:spPr/>
    </dgm:pt>
    <dgm:pt modelId="{348BE24E-A3E9-D948-9A9C-59EC4C6B2F45}" type="pres">
      <dgm:prSet presAssocID="{6B674D33-7496-6E4F-A411-1482CD541274}" presName="accentRepeatNode" presStyleLbl="solidFgAcc1" presStyleIdx="2" presStyleCnt="5"/>
      <dgm:spPr/>
    </dgm:pt>
    <dgm:pt modelId="{DEBC9749-5BB3-1D4C-A535-8C3F5E32A5E8}" type="pres">
      <dgm:prSet presAssocID="{B756305C-AF9D-8640-82CE-82A5E022617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2EDF63-02B9-2644-BD26-C769C67B56F2}" type="pres">
      <dgm:prSet presAssocID="{B756305C-AF9D-8640-82CE-82A5E022617B}" presName="accent_4" presStyleCnt="0"/>
      <dgm:spPr/>
    </dgm:pt>
    <dgm:pt modelId="{2BAF6261-BA78-1B41-8CA9-69D60ED17D46}" type="pres">
      <dgm:prSet presAssocID="{B756305C-AF9D-8640-82CE-82A5E022617B}" presName="accentRepeatNode" presStyleLbl="solidFgAcc1" presStyleIdx="3" presStyleCnt="5"/>
      <dgm:spPr/>
    </dgm:pt>
    <dgm:pt modelId="{6E8D2F79-CDDA-6C4D-BC37-A5B382A53F86}" type="pres">
      <dgm:prSet presAssocID="{055D49E7-3613-3A4E-8D3B-21A665BE849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BD09B4-0E85-884F-832E-05F9A04CBC42}" type="pres">
      <dgm:prSet presAssocID="{055D49E7-3613-3A4E-8D3B-21A665BE8499}" presName="accent_5" presStyleCnt="0"/>
      <dgm:spPr/>
    </dgm:pt>
    <dgm:pt modelId="{6220067E-26A1-114F-9FF5-E848B8863757}" type="pres">
      <dgm:prSet presAssocID="{055D49E7-3613-3A4E-8D3B-21A665BE8499}" presName="accentRepeatNode" presStyleLbl="solidFgAcc1" presStyleIdx="4" presStyleCnt="5"/>
      <dgm:spPr/>
    </dgm:pt>
  </dgm:ptLst>
  <dgm:cxnLst>
    <dgm:cxn modelId="{B3F66406-D4BA-3546-B912-4B135B14473F}" srcId="{5C03E89B-9331-A642-9B7D-A543155019BA}" destId="{901B3DF5-8C26-F04E-B58D-96C76D4125D6}" srcOrd="0" destOrd="0" parTransId="{0CFC7A5E-55E4-3C4D-9344-1A0C3521BEA1}" sibTransId="{7AA00CA8-AF3D-2D41-890F-D25306B9DAF4}"/>
    <dgm:cxn modelId="{A57353AB-EA2A-3B47-94F7-13BA21318805}" type="presOf" srcId="{055D49E7-3613-3A4E-8D3B-21A665BE8499}" destId="{6E8D2F79-CDDA-6C4D-BC37-A5B382A53F86}" srcOrd="0" destOrd="0" presId="urn:microsoft.com/office/officeart/2008/layout/VerticalCurvedList"/>
    <dgm:cxn modelId="{6FAF156B-C6FE-834E-997B-2317D2C9BBD1}" type="presOf" srcId="{6B674D33-7496-6E4F-A411-1482CD541274}" destId="{22C54679-9174-AF44-8F8A-1ED757FFF309}" srcOrd="0" destOrd="0" presId="urn:microsoft.com/office/officeart/2008/layout/VerticalCurvedList"/>
    <dgm:cxn modelId="{434132B0-034A-0F43-B393-351D1B1FEC1E}" type="presOf" srcId="{901B3DF5-8C26-F04E-B58D-96C76D4125D6}" destId="{9752A871-E1B9-AB4D-BB6F-3ADC23BCEF9B}" srcOrd="0" destOrd="0" presId="urn:microsoft.com/office/officeart/2008/layout/VerticalCurvedList"/>
    <dgm:cxn modelId="{6C01BC5B-033F-6548-90A3-5BA139154B27}" srcId="{5C03E89B-9331-A642-9B7D-A543155019BA}" destId="{055D49E7-3613-3A4E-8D3B-21A665BE8499}" srcOrd="4" destOrd="0" parTransId="{55DA7D07-1357-534E-9A58-5A24DF8F3C73}" sibTransId="{97DF0ACE-A402-3444-B152-8E92ABB2F747}"/>
    <dgm:cxn modelId="{824919D4-1B09-C04F-85CB-54D1FAE94AB9}" type="presOf" srcId="{B756305C-AF9D-8640-82CE-82A5E022617B}" destId="{DEBC9749-5BB3-1D4C-A535-8C3F5E32A5E8}" srcOrd="0" destOrd="0" presId="urn:microsoft.com/office/officeart/2008/layout/VerticalCurvedList"/>
    <dgm:cxn modelId="{A964953F-6BA0-3B42-A098-B6C950EA8C5A}" srcId="{5C03E89B-9331-A642-9B7D-A543155019BA}" destId="{B756305C-AF9D-8640-82CE-82A5E022617B}" srcOrd="3" destOrd="0" parTransId="{57075481-6B7A-B744-B0D0-F836CD3C3DDD}" sibTransId="{500DA6C5-4187-8B40-B9FD-02A981E54AAD}"/>
    <dgm:cxn modelId="{772BD2C0-4975-1E4B-9662-302EC6AE9B16}" srcId="{5C03E89B-9331-A642-9B7D-A543155019BA}" destId="{6B674D33-7496-6E4F-A411-1482CD541274}" srcOrd="2" destOrd="0" parTransId="{B8A01D7E-5F81-F54B-9DBC-4F27EE66C83E}" sibTransId="{5972AB0D-8493-1344-B3D5-83212C92727C}"/>
    <dgm:cxn modelId="{207E0DF0-234D-4247-AAAA-AD33F7DB015C}" srcId="{5C03E89B-9331-A642-9B7D-A543155019BA}" destId="{B85FE9B3-0751-184D-B67B-2A3DA63F2C39}" srcOrd="1" destOrd="0" parTransId="{56C63743-8CBC-A74F-B151-F9DED7E840EA}" sibTransId="{63E95F2B-B9E4-3E42-9F5C-26CED0CE1639}"/>
    <dgm:cxn modelId="{A47DF1D1-EA5B-294D-BE52-54B7147A387D}" type="presOf" srcId="{B85FE9B3-0751-184D-B67B-2A3DA63F2C39}" destId="{A0892210-B66F-C443-83F2-9FA5369086F8}" srcOrd="0" destOrd="0" presId="urn:microsoft.com/office/officeart/2008/layout/VerticalCurvedList"/>
    <dgm:cxn modelId="{48F569E5-E82C-FB4D-B996-962282046E1E}" type="presOf" srcId="{5C03E89B-9331-A642-9B7D-A543155019BA}" destId="{F89C5746-0AB7-D447-8584-AD5E9146713C}" srcOrd="0" destOrd="0" presId="urn:microsoft.com/office/officeart/2008/layout/VerticalCurvedList"/>
    <dgm:cxn modelId="{A9441936-88B0-954A-AA6E-989B621E6CC4}" type="presOf" srcId="{7AA00CA8-AF3D-2D41-890F-D25306B9DAF4}" destId="{9686BB83-1A4C-674E-BCA6-650D1848CBDA}" srcOrd="0" destOrd="0" presId="urn:microsoft.com/office/officeart/2008/layout/VerticalCurvedList"/>
    <dgm:cxn modelId="{CA04AF1D-7A20-0843-B068-47DFA51EDAE7}" type="presParOf" srcId="{F89C5746-0AB7-D447-8584-AD5E9146713C}" destId="{E2437D14-0166-2440-BAA7-80BE9D8F945D}" srcOrd="0" destOrd="0" presId="urn:microsoft.com/office/officeart/2008/layout/VerticalCurvedList"/>
    <dgm:cxn modelId="{42CF4781-2514-9142-962C-64C653CA7ED1}" type="presParOf" srcId="{E2437D14-0166-2440-BAA7-80BE9D8F945D}" destId="{FEC88207-D625-A440-822E-163C55DAECD8}" srcOrd="0" destOrd="0" presId="urn:microsoft.com/office/officeart/2008/layout/VerticalCurvedList"/>
    <dgm:cxn modelId="{972F4A9F-0815-134B-A765-1EC2AEE7BF06}" type="presParOf" srcId="{FEC88207-D625-A440-822E-163C55DAECD8}" destId="{CD055270-4164-A143-BE14-B28BDBE53AE0}" srcOrd="0" destOrd="0" presId="urn:microsoft.com/office/officeart/2008/layout/VerticalCurvedList"/>
    <dgm:cxn modelId="{C0376ECE-5050-6747-B111-F9B5DB1FD765}" type="presParOf" srcId="{FEC88207-D625-A440-822E-163C55DAECD8}" destId="{9686BB83-1A4C-674E-BCA6-650D1848CBDA}" srcOrd="1" destOrd="0" presId="urn:microsoft.com/office/officeart/2008/layout/VerticalCurvedList"/>
    <dgm:cxn modelId="{338AF0C7-0FB0-3248-9786-C92E24ADFB4E}" type="presParOf" srcId="{FEC88207-D625-A440-822E-163C55DAECD8}" destId="{69011BB9-5BBE-2644-96D5-D5274D09B891}" srcOrd="2" destOrd="0" presId="urn:microsoft.com/office/officeart/2008/layout/VerticalCurvedList"/>
    <dgm:cxn modelId="{D20B539C-6C25-DF46-956C-385C7A84904B}" type="presParOf" srcId="{FEC88207-D625-A440-822E-163C55DAECD8}" destId="{4D337E17-8C0B-2F4D-87D7-12FDD1812FAA}" srcOrd="3" destOrd="0" presId="urn:microsoft.com/office/officeart/2008/layout/VerticalCurvedList"/>
    <dgm:cxn modelId="{B398DCAE-858C-C546-A81A-3387DDB8B4C5}" type="presParOf" srcId="{E2437D14-0166-2440-BAA7-80BE9D8F945D}" destId="{9752A871-E1B9-AB4D-BB6F-3ADC23BCEF9B}" srcOrd="1" destOrd="0" presId="urn:microsoft.com/office/officeart/2008/layout/VerticalCurvedList"/>
    <dgm:cxn modelId="{F1DF5C6F-B751-6C4A-ABB8-E17E13279717}" type="presParOf" srcId="{E2437D14-0166-2440-BAA7-80BE9D8F945D}" destId="{3698D479-0625-5046-BE73-ED1CCE6F05B1}" srcOrd="2" destOrd="0" presId="urn:microsoft.com/office/officeart/2008/layout/VerticalCurvedList"/>
    <dgm:cxn modelId="{158764A7-ACF9-6945-814E-0660D209BEA6}" type="presParOf" srcId="{3698D479-0625-5046-BE73-ED1CCE6F05B1}" destId="{90BF5C67-0001-B342-A373-A7D6C49F3BB4}" srcOrd="0" destOrd="0" presId="urn:microsoft.com/office/officeart/2008/layout/VerticalCurvedList"/>
    <dgm:cxn modelId="{073C48AB-BCB0-C347-AAE5-D91A7FF51A32}" type="presParOf" srcId="{E2437D14-0166-2440-BAA7-80BE9D8F945D}" destId="{A0892210-B66F-C443-83F2-9FA5369086F8}" srcOrd="3" destOrd="0" presId="urn:microsoft.com/office/officeart/2008/layout/VerticalCurvedList"/>
    <dgm:cxn modelId="{947B9CE1-4C98-7549-AFA1-5ECC3BD02C30}" type="presParOf" srcId="{E2437D14-0166-2440-BAA7-80BE9D8F945D}" destId="{83078824-8378-4943-A9E7-0DCBC41319EA}" srcOrd="4" destOrd="0" presId="urn:microsoft.com/office/officeart/2008/layout/VerticalCurvedList"/>
    <dgm:cxn modelId="{CE751D9F-39F8-7945-9ADC-3E475B3C4BC0}" type="presParOf" srcId="{83078824-8378-4943-A9E7-0DCBC41319EA}" destId="{64B2205C-ABD6-BE4B-81F8-0633F162F73E}" srcOrd="0" destOrd="0" presId="urn:microsoft.com/office/officeart/2008/layout/VerticalCurvedList"/>
    <dgm:cxn modelId="{D4087AE5-42E4-EF40-A6A0-E8693C3D37BA}" type="presParOf" srcId="{E2437D14-0166-2440-BAA7-80BE9D8F945D}" destId="{22C54679-9174-AF44-8F8A-1ED757FFF309}" srcOrd="5" destOrd="0" presId="urn:microsoft.com/office/officeart/2008/layout/VerticalCurvedList"/>
    <dgm:cxn modelId="{2EA728FD-D108-3746-9246-B7A6D683D838}" type="presParOf" srcId="{E2437D14-0166-2440-BAA7-80BE9D8F945D}" destId="{5EBFEABB-DF2A-6648-95E0-0C9DFC47A19F}" srcOrd="6" destOrd="0" presId="urn:microsoft.com/office/officeart/2008/layout/VerticalCurvedList"/>
    <dgm:cxn modelId="{39CF347E-40C8-3F45-80E7-C0C3D11333F8}" type="presParOf" srcId="{5EBFEABB-DF2A-6648-95E0-0C9DFC47A19F}" destId="{348BE24E-A3E9-D948-9A9C-59EC4C6B2F45}" srcOrd="0" destOrd="0" presId="urn:microsoft.com/office/officeart/2008/layout/VerticalCurvedList"/>
    <dgm:cxn modelId="{F4FBBC19-0890-834A-BDAF-E98C9DC0B6B4}" type="presParOf" srcId="{E2437D14-0166-2440-BAA7-80BE9D8F945D}" destId="{DEBC9749-5BB3-1D4C-A535-8C3F5E32A5E8}" srcOrd="7" destOrd="0" presId="urn:microsoft.com/office/officeart/2008/layout/VerticalCurvedList"/>
    <dgm:cxn modelId="{29255F72-242F-2343-BE67-42B869C21FF3}" type="presParOf" srcId="{E2437D14-0166-2440-BAA7-80BE9D8F945D}" destId="{022EDF63-02B9-2644-BD26-C769C67B56F2}" srcOrd="8" destOrd="0" presId="urn:microsoft.com/office/officeart/2008/layout/VerticalCurvedList"/>
    <dgm:cxn modelId="{75BBD7E6-4A29-E040-918F-D74497313803}" type="presParOf" srcId="{022EDF63-02B9-2644-BD26-C769C67B56F2}" destId="{2BAF6261-BA78-1B41-8CA9-69D60ED17D46}" srcOrd="0" destOrd="0" presId="urn:microsoft.com/office/officeart/2008/layout/VerticalCurvedList"/>
    <dgm:cxn modelId="{241B3C56-0584-BC4B-9E1E-87A6E00460C1}" type="presParOf" srcId="{E2437D14-0166-2440-BAA7-80BE9D8F945D}" destId="{6E8D2F79-CDDA-6C4D-BC37-A5B382A53F86}" srcOrd="9" destOrd="0" presId="urn:microsoft.com/office/officeart/2008/layout/VerticalCurvedList"/>
    <dgm:cxn modelId="{28826E02-80FE-A047-8CCD-4DD09B79538C}" type="presParOf" srcId="{E2437D14-0166-2440-BAA7-80BE9D8F945D}" destId="{AFBD09B4-0E85-884F-832E-05F9A04CBC42}" srcOrd="10" destOrd="0" presId="urn:microsoft.com/office/officeart/2008/layout/VerticalCurvedList"/>
    <dgm:cxn modelId="{80588132-912A-AC41-9521-2BA35C9D0147}" type="presParOf" srcId="{AFBD09B4-0E85-884F-832E-05F9A04CBC42}" destId="{6220067E-26A1-114F-9FF5-E848B88637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1D98C8-1DC2-7E48-8832-E64A6F81801F}" type="doc">
      <dgm:prSet loTypeId="urn:microsoft.com/office/officeart/2005/8/layout/gear1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60E9A28-CB8F-004F-B46D-898928B5F76E}">
      <dgm:prSet phldrT="[Texte]" custT="1"/>
      <dgm:spPr/>
      <dgm:t>
        <a:bodyPr/>
        <a:lstStyle/>
        <a:p>
          <a:r>
            <a:rPr lang="fr-FR" sz="2000" dirty="0"/>
            <a:t>TAP</a:t>
          </a:r>
        </a:p>
      </dgm:t>
    </dgm:pt>
    <dgm:pt modelId="{9C41CC80-E400-7F44-9B86-65EC7D5C9474}" type="parTrans" cxnId="{575EE309-22FE-AD4B-B0FB-576C683DB377}">
      <dgm:prSet/>
      <dgm:spPr/>
      <dgm:t>
        <a:bodyPr/>
        <a:lstStyle/>
        <a:p>
          <a:endParaRPr lang="fr-FR"/>
        </a:p>
      </dgm:t>
    </dgm:pt>
    <dgm:pt modelId="{1B5D396C-351D-664A-9128-3C365234A600}" type="sibTrans" cxnId="{575EE309-22FE-AD4B-B0FB-576C683DB377}">
      <dgm:prSet/>
      <dgm:spPr/>
      <dgm:t>
        <a:bodyPr/>
        <a:lstStyle/>
        <a:p>
          <a:endParaRPr lang="fr-FR"/>
        </a:p>
      </dgm:t>
    </dgm:pt>
    <dgm:pt modelId="{B444493E-40A6-CD45-B3E0-649ED75668D2}">
      <dgm:prSet phldrT="[Texte]" custT="1"/>
      <dgm:spPr/>
      <dgm:t>
        <a:bodyPr/>
        <a:lstStyle/>
        <a:p>
          <a:r>
            <a:rPr lang="fr-FR" sz="1800" dirty="0"/>
            <a:t>Situation écologique</a:t>
          </a:r>
        </a:p>
      </dgm:t>
    </dgm:pt>
    <dgm:pt modelId="{BB8FD4B8-4FDF-BE40-83BB-355C68889CAF}" type="parTrans" cxnId="{C10AB567-4CAC-744D-9456-EBA6081F8827}">
      <dgm:prSet/>
      <dgm:spPr/>
      <dgm:t>
        <a:bodyPr/>
        <a:lstStyle/>
        <a:p>
          <a:endParaRPr lang="fr-FR"/>
        </a:p>
      </dgm:t>
    </dgm:pt>
    <dgm:pt modelId="{9D52B372-37F5-7341-85C9-AF5DE74EC6FA}" type="sibTrans" cxnId="{C10AB567-4CAC-744D-9456-EBA6081F8827}">
      <dgm:prSet/>
      <dgm:spPr/>
      <dgm:t>
        <a:bodyPr/>
        <a:lstStyle/>
        <a:p>
          <a:endParaRPr lang="fr-FR"/>
        </a:p>
      </dgm:t>
    </dgm:pt>
    <dgm:pt modelId="{D1EFA15B-5092-4E41-8ADF-AC29627C651D}">
      <dgm:prSet phldrT="[Texte]" custT="1"/>
      <dgm:spPr/>
      <dgm:t>
        <a:bodyPr/>
        <a:lstStyle/>
        <a:p>
          <a:r>
            <a:rPr lang="fr-FR" sz="2000" dirty="0"/>
            <a:t>EEG</a:t>
          </a:r>
        </a:p>
      </dgm:t>
    </dgm:pt>
    <dgm:pt modelId="{FBCA0DBE-D3F3-AC4D-9DA7-D69FB7F6609A}" type="parTrans" cxnId="{27B6A546-2D48-0D47-BCD1-9DFD31110701}">
      <dgm:prSet/>
      <dgm:spPr/>
      <dgm:t>
        <a:bodyPr/>
        <a:lstStyle/>
        <a:p>
          <a:endParaRPr lang="fr-FR"/>
        </a:p>
      </dgm:t>
    </dgm:pt>
    <dgm:pt modelId="{85AA54B9-7F81-E84F-8390-B283ABB92198}" type="sibTrans" cxnId="{27B6A546-2D48-0D47-BCD1-9DFD31110701}">
      <dgm:prSet/>
      <dgm:spPr/>
      <dgm:t>
        <a:bodyPr/>
        <a:lstStyle/>
        <a:p>
          <a:endParaRPr lang="fr-FR"/>
        </a:p>
      </dgm:t>
    </dgm:pt>
    <dgm:pt modelId="{E4B500AC-098F-1446-83C2-2F8AA68A3904}" type="pres">
      <dgm:prSet presAssocID="{4B1D98C8-1DC2-7E48-8832-E64A6F81801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09ABEF3-744D-BE40-8B20-F0B9382259F2}" type="pres">
      <dgm:prSet presAssocID="{B444493E-40A6-CD45-B3E0-649ED75668D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2C9F64-C073-F74E-99E5-D5C50EC2A246}" type="pres">
      <dgm:prSet presAssocID="{B444493E-40A6-CD45-B3E0-649ED75668D2}" presName="gear1srcNode" presStyleLbl="node1" presStyleIdx="0" presStyleCnt="3"/>
      <dgm:spPr/>
      <dgm:t>
        <a:bodyPr/>
        <a:lstStyle/>
        <a:p>
          <a:endParaRPr lang="fr-FR"/>
        </a:p>
      </dgm:t>
    </dgm:pt>
    <dgm:pt modelId="{3F122032-358B-9047-ADF2-50FB958F1D58}" type="pres">
      <dgm:prSet presAssocID="{B444493E-40A6-CD45-B3E0-649ED75668D2}" presName="gear1dstNode" presStyleLbl="node1" presStyleIdx="0" presStyleCnt="3"/>
      <dgm:spPr/>
      <dgm:t>
        <a:bodyPr/>
        <a:lstStyle/>
        <a:p>
          <a:endParaRPr lang="fr-FR"/>
        </a:p>
      </dgm:t>
    </dgm:pt>
    <dgm:pt modelId="{35AB5742-E8E5-8C4A-AAF8-1FF035A5B3F4}" type="pres">
      <dgm:prSet presAssocID="{160E9A28-CB8F-004F-B46D-898928B5F76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EB0F91-2228-C746-A215-AD4D1AEBAE9D}" type="pres">
      <dgm:prSet presAssocID="{160E9A28-CB8F-004F-B46D-898928B5F76E}" presName="gear2srcNode" presStyleLbl="node1" presStyleIdx="1" presStyleCnt="3"/>
      <dgm:spPr/>
      <dgm:t>
        <a:bodyPr/>
        <a:lstStyle/>
        <a:p>
          <a:endParaRPr lang="fr-FR"/>
        </a:p>
      </dgm:t>
    </dgm:pt>
    <dgm:pt modelId="{74C55257-0A50-9645-A42C-CCE18FF0C765}" type="pres">
      <dgm:prSet presAssocID="{160E9A28-CB8F-004F-B46D-898928B5F76E}" presName="gear2dstNode" presStyleLbl="node1" presStyleIdx="1" presStyleCnt="3"/>
      <dgm:spPr/>
      <dgm:t>
        <a:bodyPr/>
        <a:lstStyle/>
        <a:p>
          <a:endParaRPr lang="fr-FR"/>
        </a:p>
      </dgm:t>
    </dgm:pt>
    <dgm:pt modelId="{05FCE231-D694-5942-A27B-84EF2EA13B72}" type="pres">
      <dgm:prSet presAssocID="{D1EFA15B-5092-4E41-8ADF-AC29627C651D}" presName="gear3" presStyleLbl="node1" presStyleIdx="2" presStyleCnt="3"/>
      <dgm:spPr/>
      <dgm:t>
        <a:bodyPr/>
        <a:lstStyle/>
        <a:p>
          <a:endParaRPr lang="fr-FR"/>
        </a:p>
      </dgm:t>
    </dgm:pt>
    <dgm:pt modelId="{832872F4-1897-8140-9A05-2700D15EBB10}" type="pres">
      <dgm:prSet presAssocID="{D1EFA15B-5092-4E41-8ADF-AC29627C651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DEA634-7A5F-CE40-B450-85259E532F28}" type="pres">
      <dgm:prSet presAssocID="{D1EFA15B-5092-4E41-8ADF-AC29627C651D}" presName="gear3srcNode" presStyleLbl="node1" presStyleIdx="2" presStyleCnt="3"/>
      <dgm:spPr/>
      <dgm:t>
        <a:bodyPr/>
        <a:lstStyle/>
        <a:p>
          <a:endParaRPr lang="fr-FR"/>
        </a:p>
      </dgm:t>
    </dgm:pt>
    <dgm:pt modelId="{7C2E6FF3-1A67-AA4E-B3F1-C7D0991B1BB2}" type="pres">
      <dgm:prSet presAssocID="{D1EFA15B-5092-4E41-8ADF-AC29627C651D}" presName="gear3dstNode" presStyleLbl="node1" presStyleIdx="2" presStyleCnt="3"/>
      <dgm:spPr/>
      <dgm:t>
        <a:bodyPr/>
        <a:lstStyle/>
        <a:p>
          <a:endParaRPr lang="fr-FR"/>
        </a:p>
      </dgm:t>
    </dgm:pt>
    <dgm:pt modelId="{8610D8C9-3583-ED4D-9531-FDE27C611ADC}" type="pres">
      <dgm:prSet presAssocID="{9D52B372-37F5-7341-85C9-AF5DE74EC6FA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1D9A9DAD-3434-6B4A-9FBE-45B43EAE65A7}" type="pres">
      <dgm:prSet presAssocID="{1B5D396C-351D-664A-9128-3C365234A600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E42F4BF9-D6BA-A744-AAD0-AEAB36FE8966}" type="pres">
      <dgm:prSet presAssocID="{85AA54B9-7F81-E84F-8390-B283ABB92198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9973C259-B4F7-5540-9BCC-87C5F7F9F57B}" type="presOf" srcId="{D1EFA15B-5092-4E41-8ADF-AC29627C651D}" destId="{09DEA634-7A5F-CE40-B450-85259E532F28}" srcOrd="2" destOrd="0" presId="urn:microsoft.com/office/officeart/2005/8/layout/gear1"/>
    <dgm:cxn modelId="{27B6A546-2D48-0D47-BCD1-9DFD31110701}" srcId="{4B1D98C8-1DC2-7E48-8832-E64A6F81801F}" destId="{D1EFA15B-5092-4E41-8ADF-AC29627C651D}" srcOrd="2" destOrd="0" parTransId="{FBCA0DBE-D3F3-AC4D-9DA7-D69FB7F6609A}" sibTransId="{85AA54B9-7F81-E84F-8390-B283ABB92198}"/>
    <dgm:cxn modelId="{BE28BA9E-958A-424A-AC69-17BE2A775C0A}" type="presOf" srcId="{160E9A28-CB8F-004F-B46D-898928B5F76E}" destId="{10EB0F91-2228-C746-A215-AD4D1AEBAE9D}" srcOrd="1" destOrd="0" presId="urn:microsoft.com/office/officeart/2005/8/layout/gear1"/>
    <dgm:cxn modelId="{3658591C-4A73-CE40-ADD0-8A09B0EB3B90}" type="presOf" srcId="{85AA54B9-7F81-E84F-8390-B283ABB92198}" destId="{E42F4BF9-D6BA-A744-AAD0-AEAB36FE8966}" srcOrd="0" destOrd="0" presId="urn:microsoft.com/office/officeart/2005/8/layout/gear1"/>
    <dgm:cxn modelId="{974E7F85-0546-6A49-98FD-7D7AFD3B97A6}" type="presOf" srcId="{D1EFA15B-5092-4E41-8ADF-AC29627C651D}" destId="{7C2E6FF3-1A67-AA4E-B3F1-C7D0991B1BB2}" srcOrd="3" destOrd="0" presId="urn:microsoft.com/office/officeart/2005/8/layout/gear1"/>
    <dgm:cxn modelId="{6AC4B3DC-CCEC-A84A-8AA1-6E12F9C4E4CF}" type="presOf" srcId="{9D52B372-37F5-7341-85C9-AF5DE74EC6FA}" destId="{8610D8C9-3583-ED4D-9531-FDE27C611ADC}" srcOrd="0" destOrd="0" presId="urn:microsoft.com/office/officeart/2005/8/layout/gear1"/>
    <dgm:cxn modelId="{B0CEC48C-E5F0-FA43-A6AB-0434B1B48618}" type="presOf" srcId="{B444493E-40A6-CD45-B3E0-649ED75668D2}" destId="{3F122032-358B-9047-ADF2-50FB958F1D58}" srcOrd="2" destOrd="0" presId="urn:microsoft.com/office/officeart/2005/8/layout/gear1"/>
    <dgm:cxn modelId="{15057C8D-8294-9047-A707-30BCB2BA5F41}" type="presOf" srcId="{D1EFA15B-5092-4E41-8ADF-AC29627C651D}" destId="{832872F4-1897-8140-9A05-2700D15EBB10}" srcOrd="1" destOrd="0" presId="urn:microsoft.com/office/officeart/2005/8/layout/gear1"/>
    <dgm:cxn modelId="{F4655878-9392-9F4A-BE9B-A2A876456481}" type="presOf" srcId="{B444493E-40A6-CD45-B3E0-649ED75668D2}" destId="{B09ABEF3-744D-BE40-8B20-F0B9382259F2}" srcOrd="0" destOrd="0" presId="urn:microsoft.com/office/officeart/2005/8/layout/gear1"/>
    <dgm:cxn modelId="{A4BDD734-F31F-1D40-AD58-76E5D89CF4BF}" type="presOf" srcId="{160E9A28-CB8F-004F-B46D-898928B5F76E}" destId="{35AB5742-E8E5-8C4A-AAF8-1FF035A5B3F4}" srcOrd="0" destOrd="0" presId="urn:microsoft.com/office/officeart/2005/8/layout/gear1"/>
    <dgm:cxn modelId="{FD83F91F-A33A-AC46-B35D-3A5EFEDFDE87}" type="presOf" srcId="{160E9A28-CB8F-004F-B46D-898928B5F76E}" destId="{74C55257-0A50-9645-A42C-CCE18FF0C765}" srcOrd="2" destOrd="0" presId="urn:microsoft.com/office/officeart/2005/8/layout/gear1"/>
    <dgm:cxn modelId="{575EE309-22FE-AD4B-B0FB-576C683DB377}" srcId="{4B1D98C8-1DC2-7E48-8832-E64A6F81801F}" destId="{160E9A28-CB8F-004F-B46D-898928B5F76E}" srcOrd="1" destOrd="0" parTransId="{9C41CC80-E400-7F44-9B86-65EC7D5C9474}" sibTransId="{1B5D396C-351D-664A-9128-3C365234A600}"/>
    <dgm:cxn modelId="{484ABC5F-08AA-C449-BB84-BBA8C5EF5BFE}" type="presOf" srcId="{B444493E-40A6-CD45-B3E0-649ED75668D2}" destId="{D52C9F64-C073-F74E-99E5-D5C50EC2A246}" srcOrd="1" destOrd="0" presId="urn:microsoft.com/office/officeart/2005/8/layout/gear1"/>
    <dgm:cxn modelId="{20781715-7E04-EC42-853C-16EEE8CAD73C}" type="presOf" srcId="{4B1D98C8-1DC2-7E48-8832-E64A6F81801F}" destId="{E4B500AC-098F-1446-83C2-2F8AA68A3904}" srcOrd="0" destOrd="0" presId="urn:microsoft.com/office/officeart/2005/8/layout/gear1"/>
    <dgm:cxn modelId="{D18E220F-FE20-1C41-9599-E3C8814577CC}" type="presOf" srcId="{D1EFA15B-5092-4E41-8ADF-AC29627C651D}" destId="{05FCE231-D694-5942-A27B-84EF2EA13B72}" srcOrd="0" destOrd="0" presId="urn:microsoft.com/office/officeart/2005/8/layout/gear1"/>
    <dgm:cxn modelId="{C10AB567-4CAC-744D-9456-EBA6081F8827}" srcId="{4B1D98C8-1DC2-7E48-8832-E64A6F81801F}" destId="{B444493E-40A6-CD45-B3E0-649ED75668D2}" srcOrd="0" destOrd="0" parTransId="{BB8FD4B8-4FDF-BE40-83BB-355C68889CAF}" sibTransId="{9D52B372-37F5-7341-85C9-AF5DE74EC6FA}"/>
    <dgm:cxn modelId="{A83C473A-AE7A-6045-A4CC-CD9953A4540E}" type="presOf" srcId="{1B5D396C-351D-664A-9128-3C365234A600}" destId="{1D9A9DAD-3434-6B4A-9FBE-45B43EAE65A7}" srcOrd="0" destOrd="0" presId="urn:microsoft.com/office/officeart/2005/8/layout/gear1"/>
    <dgm:cxn modelId="{3C55C6CF-9C30-064B-BC32-A704EAE00C30}" type="presParOf" srcId="{E4B500AC-098F-1446-83C2-2F8AA68A3904}" destId="{B09ABEF3-744D-BE40-8B20-F0B9382259F2}" srcOrd="0" destOrd="0" presId="urn:microsoft.com/office/officeart/2005/8/layout/gear1"/>
    <dgm:cxn modelId="{0D8B64F7-9285-774E-B7AC-00B14567C637}" type="presParOf" srcId="{E4B500AC-098F-1446-83C2-2F8AA68A3904}" destId="{D52C9F64-C073-F74E-99E5-D5C50EC2A246}" srcOrd="1" destOrd="0" presId="urn:microsoft.com/office/officeart/2005/8/layout/gear1"/>
    <dgm:cxn modelId="{30328A70-DBBA-9D44-ACD9-3E46FD351A63}" type="presParOf" srcId="{E4B500AC-098F-1446-83C2-2F8AA68A3904}" destId="{3F122032-358B-9047-ADF2-50FB958F1D58}" srcOrd="2" destOrd="0" presId="urn:microsoft.com/office/officeart/2005/8/layout/gear1"/>
    <dgm:cxn modelId="{58E7495C-A3C4-7D4B-93CB-738E2EB913EB}" type="presParOf" srcId="{E4B500AC-098F-1446-83C2-2F8AA68A3904}" destId="{35AB5742-E8E5-8C4A-AAF8-1FF035A5B3F4}" srcOrd="3" destOrd="0" presId="urn:microsoft.com/office/officeart/2005/8/layout/gear1"/>
    <dgm:cxn modelId="{296AB905-F37F-2244-90C9-1C30DCAEBC31}" type="presParOf" srcId="{E4B500AC-098F-1446-83C2-2F8AA68A3904}" destId="{10EB0F91-2228-C746-A215-AD4D1AEBAE9D}" srcOrd="4" destOrd="0" presId="urn:microsoft.com/office/officeart/2005/8/layout/gear1"/>
    <dgm:cxn modelId="{A05DB12D-9CAC-BA49-9560-8DD45F1E227B}" type="presParOf" srcId="{E4B500AC-098F-1446-83C2-2F8AA68A3904}" destId="{74C55257-0A50-9645-A42C-CCE18FF0C765}" srcOrd="5" destOrd="0" presId="urn:microsoft.com/office/officeart/2005/8/layout/gear1"/>
    <dgm:cxn modelId="{5A262545-C08B-2042-87A4-556DC59FF5A1}" type="presParOf" srcId="{E4B500AC-098F-1446-83C2-2F8AA68A3904}" destId="{05FCE231-D694-5942-A27B-84EF2EA13B72}" srcOrd="6" destOrd="0" presId="urn:microsoft.com/office/officeart/2005/8/layout/gear1"/>
    <dgm:cxn modelId="{992D6F55-4069-2848-9F81-B5411354C0A4}" type="presParOf" srcId="{E4B500AC-098F-1446-83C2-2F8AA68A3904}" destId="{832872F4-1897-8140-9A05-2700D15EBB10}" srcOrd="7" destOrd="0" presId="urn:microsoft.com/office/officeart/2005/8/layout/gear1"/>
    <dgm:cxn modelId="{AD9B0D63-5A23-0D43-BFB8-D4D6B607ABAF}" type="presParOf" srcId="{E4B500AC-098F-1446-83C2-2F8AA68A3904}" destId="{09DEA634-7A5F-CE40-B450-85259E532F28}" srcOrd="8" destOrd="0" presId="urn:microsoft.com/office/officeart/2005/8/layout/gear1"/>
    <dgm:cxn modelId="{FE83D0FB-67C6-8E43-98BB-EA5D7173EFC8}" type="presParOf" srcId="{E4B500AC-098F-1446-83C2-2F8AA68A3904}" destId="{7C2E6FF3-1A67-AA4E-B3F1-C7D0991B1BB2}" srcOrd="9" destOrd="0" presId="urn:microsoft.com/office/officeart/2005/8/layout/gear1"/>
    <dgm:cxn modelId="{64EE61E6-E692-8D4B-A4AB-22DA8228FC80}" type="presParOf" srcId="{E4B500AC-098F-1446-83C2-2F8AA68A3904}" destId="{8610D8C9-3583-ED4D-9531-FDE27C611ADC}" srcOrd="10" destOrd="0" presId="urn:microsoft.com/office/officeart/2005/8/layout/gear1"/>
    <dgm:cxn modelId="{F78665B0-3B0E-0B4E-B7E2-C12841C32BDF}" type="presParOf" srcId="{E4B500AC-098F-1446-83C2-2F8AA68A3904}" destId="{1D9A9DAD-3434-6B4A-9FBE-45B43EAE65A7}" srcOrd="11" destOrd="0" presId="urn:microsoft.com/office/officeart/2005/8/layout/gear1"/>
    <dgm:cxn modelId="{521B7A00-34C9-1448-B7AE-137ED4A953E4}" type="presParOf" srcId="{E4B500AC-098F-1446-83C2-2F8AA68A3904}" destId="{E42F4BF9-D6BA-A744-AAD0-AEAB36FE896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CE0967-198A-F242-927C-C9CE607C26CD}" type="doc">
      <dgm:prSet loTypeId="urn:microsoft.com/office/officeart/2005/8/layout/arrow2" loCatId="" qsTypeId="urn:microsoft.com/office/officeart/2005/8/quickstyle/simple4" qsCatId="simple" csTypeId="urn:microsoft.com/office/officeart/2005/8/colors/colorful4" csCatId="colorful" phldr="1"/>
      <dgm:spPr/>
    </dgm:pt>
    <dgm:pt modelId="{254BAC3D-E2F2-8941-A15F-CE5673410258}">
      <dgm:prSet phldrT="[Texte]"/>
      <dgm:spPr/>
      <dgm:t>
        <a:bodyPr/>
        <a:lstStyle/>
        <a:p>
          <a:r>
            <a:rPr lang="fr-FR" dirty="0">
              <a:solidFill>
                <a:srgbClr val="5CF111"/>
              </a:solidFill>
            </a:rPr>
            <a:t>Phase A1 </a:t>
          </a:r>
        </a:p>
      </dgm:t>
    </dgm:pt>
    <dgm:pt modelId="{4A4C6F60-FEC3-F242-B21A-D4278A632501}" type="parTrans" cxnId="{1D24002D-F56F-744D-BDA8-812E0E906824}">
      <dgm:prSet/>
      <dgm:spPr/>
      <dgm:t>
        <a:bodyPr/>
        <a:lstStyle/>
        <a:p>
          <a:endParaRPr lang="fr-FR"/>
        </a:p>
      </dgm:t>
    </dgm:pt>
    <dgm:pt modelId="{0732CAA7-6C1A-984D-BAA5-4E9ABEC4702A}" type="sibTrans" cxnId="{1D24002D-F56F-744D-BDA8-812E0E906824}">
      <dgm:prSet/>
      <dgm:spPr/>
      <dgm:t>
        <a:bodyPr/>
        <a:lstStyle/>
        <a:p>
          <a:endParaRPr lang="fr-FR"/>
        </a:p>
      </dgm:t>
    </dgm:pt>
    <dgm:pt modelId="{A337F672-346E-6A48-8A54-772C3AB7458C}">
      <dgm:prSet phldrT="[Texte]"/>
      <dgm:spPr/>
      <dgm:t>
        <a:bodyPr/>
        <a:lstStyle/>
        <a:p>
          <a:r>
            <a:rPr lang="fr-FR" dirty="0">
              <a:solidFill>
                <a:srgbClr val="26CB84"/>
              </a:solidFill>
            </a:rPr>
            <a:t>Phase B</a:t>
          </a:r>
        </a:p>
      </dgm:t>
    </dgm:pt>
    <dgm:pt modelId="{634E0F3B-B6EF-E945-8813-9204DFE76889}" type="parTrans" cxnId="{45C00FB9-4C91-AE47-AA46-014D477C967E}">
      <dgm:prSet/>
      <dgm:spPr/>
      <dgm:t>
        <a:bodyPr/>
        <a:lstStyle/>
        <a:p>
          <a:endParaRPr lang="fr-FR"/>
        </a:p>
      </dgm:t>
    </dgm:pt>
    <dgm:pt modelId="{B226B56E-A968-C345-AF15-C60E0EB4D99D}" type="sibTrans" cxnId="{45C00FB9-4C91-AE47-AA46-014D477C967E}">
      <dgm:prSet/>
      <dgm:spPr/>
      <dgm:t>
        <a:bodyPr/>
        <a:lstStyle/>
        <a:p>
          <a:endParaRPr lang="fr-FR"/>
        </a:p>
      </dgm:t>
    </dgm:pt>
    <dgm:pt modelId="{850E1EF3-406C-0F4B-BD83-9931516BCB4D}">
      <dgm:prSet phldrT="[Texte]"/>
      <dgm:spPr/>
      <dgm:t>
        <a:bodyPr/>
        <a:lstStyle/>
        <a:p>
          <a:r>
            <a:rPr lang="fr-FR" dirty="0">
              <a:solidFill>
                <a:srgbClr val="569BDC"/>
              </a:solidFill>
            </a:rPr>
            <a:t>Phase A2</a:t>
          </a:r>
        </a:p>
      </dgm:t>
    </dgm:pt>
    <dgm:pt modelId="{B5E15E6B-9D60-6D4E-A765-2F239D41641C}" type="parTrans" cxnId="{0295D777-5E37-E64F-88A7-CEAC81B3A25E}">
      <dgm:prSet/>
      <dgm:spPr/>
      <dgm:t>
        <a:bodyPr/>
        <a:lstStyle/>
        <a:p>
          <a:endParaRPr lang="fr-FR"/>
        </a:p>
      </dgm:t>
    </dgm:pt>
    <dgm:pt modelId="{661F5F42-0945-A946-960C-3CC03C6618DB}" type="sibTrans" cxnId="{0295D777-5E37-E64F-88A7-CEAC81B3A25E}">
      <dgm:prSet/>
      <dgm:spPr/>
      <dgm:t>
        <a:bodyPr/>
        <a:lstStyle/>
        <a:p>
          <a:endParaRPr lang="fr-FR"/>
        </a:p>
      </dgm:t>
    </dgm:pt>
    <dgm:pt modelId="{34832829-421E-5446-A63E-FF9A45AA9539}">
      <dgm:prSet phldrT="[Texte]"/>
      <dgm:spPr/>
      <dgm:t>
        <a:bodyPr/>
        <a:lstStyle/>
        <a:p>
          <a:r>
            <a:rPr lang="fr-FR" dirty="0">
              <a:solidFill>
                <a:srgbClr val="5CF111"/>
              </a:solidFill>
            </a:rPr>
            <a:t>3 à 5 semaines</a:t>
          </a:r>
        </a:p>
      </dgm:t>
    </dgm:pt>
    <dgm:pt modelId="{315C46E5-1B94-9140-BF35-9E1F1286302F}" type="parTrans" cxnId="{8B7643AB-21ED-824E-9AC2-68049909702C}">
      <dgm:prSet/>
      <dgm:spPr/>
      <dgm:t>
        <a:bodyPr/>
        <a:lstStyle/>
        <a:p>
          <a:endParaRPr lang="fr-FR"/>
        </a:p>
      </dgm:t>
    </dgm:pt>
    <dgm:pt modelId="{DCA79848-5B28-6A48-9440-8DCB882E0299}" type="sibTrans" cxnId="{8B7643AB-21ED-824E-9AC2-68049909702C}">
      <dgm:prSet/>
      <dgm:spPr/>
      <dgm:t>
        <a:bodyPr/>
        <a:lstStyle/>
        <a:p>
          <a:endParaRPr lang="fr-FR"/>
        </a:p>
      </dgm:t>
    </dgm:pt>
    <dgm:pt modelId="{5349A250-D875-2C4D-8882-064F16ACE224}">
      <dgm:prSet phldrT="[Texte]"/>
      <dgm:spPr/>
      <dgm:t>
        <a:bodyPr/>
        <a:lstStyle/>
        <a:p>
          <a:r>
            <a:rPr lang="fr-FR" dirty="0">
              <a:solidFill>
                <a:srgbClr val="26CB84"/>
              </a:solidFill>
            </a:rPr>
            <a:t>4 semaines</a:t>
          </a:r>
        </a:p>
      </dgm:t>
    </dgm:pt>
    <dgm:pt modelId="{EF6426A1-BE09-C44F-94D6-453E3F73F0E9}" type="parTrans" cxnId="{DF637505-03CE-4746-A919-1CB0012F78E1}">
      <dgm:prSet/>
      <dgm:spPr/>
      <dgm:t>
        <a:bodyPr/>
        <a:lstStyle/>
        <a:p>
          <a:endParaRPr lang="fr-FR"/>
        </a:p>
      </dgm:t>
    </dgm:pt>
    <dgm:pt modelId="{17CA42AE-DC5A-AE42-9D65-556BA525715A}" type="sibTrans" cxnId="{DF637505-03CE-4746-A919-1CB0012F78E1}">
      <dgm:prSet/>
      <dgm:spPr/>
      <dgm:t>
        <a:bodyPr/>
        <a:lstStyle/>
        <a:p>
          <a:endParaRPr lang="fr-FR"/>
        </a:p>
      </dgm:t>
    </dgm:pt>
    <dgm:pt modelId="{2DC07ACC-0DC6-7E4C-A32A-9EF7CD584423}">
      <dgm:prSet phldrT="[Texte]"/>
      <dgm:spPr/>
      <dgm:t>
        <a:bodyPr/>
        <a:lstStyle/>
        <a:p>
          <a:r>
            <a:rPr lang="fr-FR" dirty="0">
              <a:solidFill>
                <a:srgbClr val="569BDC"/>
              </a:solidFill>
            </a:rPr>
            <a:t>3 à 5 semaines</a:t>
          </a:r>
        </a:p>
      </dgm:t>
    </dgm:pt>
    <dgm:pt modelId="{16AEBF20-0C93-FB4F-8738-FE66BC0FD5B0}" type="parTrans" cxnId="{BF8C79FB-20C5-7C48-B90E-43F8ADAA67BF}">
      <dgm:prSet/>
      <dgm:spPr/>
      <dgm:t>
        <a:bodyPr/>
        <a:lstStyle/>
        <a:p>
          <a:endParaRPr lang="fr-FR"/>
        </a:p>
      </dgm:t>
    </dgm:pt>
    <dgm:pt modelId="{3FBB68DC-8CBF-D34E-83FD-8599D009BB67}" type="sibTrans" cxnId="{BF8C79FB-20C5-7C48-B90E-43F8ADAA67BF}">
      <dgm:prSet/>
      <dgm:spPr/>
      <dgm:t>
        <a:bodyPr/>
        <a:lstStyle/>
        <a:p>
          <a:endParaRPr lang="fr-FR"/>
        </a:p>
      </dgm:t>
    </dgm:pt>
    <dgm:pt modelId="{4D8D718A-DD44-E245-8178-F22D0D0644DF}">
      <dgm:prSet phldrT="[Texte]"/>
      <dgm:spPr/>
      <dgm:t>
        <a:bodyPr/>
        <a:lstStyle/>
        <a:p>
          <a:r>
            <a:rPr lang="fr-FR" dirty="0">
              <a:solidFill>
                <a:srgbClr val="26CB84"/>
              </a:solidFill>
            </a:rPr>
            <a:t>par semaine : 4 séances de 45 minutes en ergothérapie</a:t>
          </a:r>
        </a:p>
      </dgm:t>
    </dgm:pt>
    <dgm:pt modelId="{C964614D-1BBA-7443-A03C-CA13B2974EE5}" type="parTrans" cxnId="{9D9F6746-9534-A94B-87A2-07298B0249FF}">
      <dgm:prSet/>
      <dgm:spPr/>
      <dgm:t>
        <a:bodyPr/>
        <a:lstStyle/>
        <a:p>
          <a:endParaRPr lang="fr-FR"/>
        </a:p>
      </dgm:t>
    </dgm:pt>
    <dgm:pt modelId="{B8362497-FFA9-B440-9265-CA564997395E}" type="sibTrans" cxnId="{9D9F6746-9534-A94B-87A2-07298B0249FF}">
      <dgm:prSet/>
      <dgm:spPr/>
      <dgm:t>
        <a:bodyPr/>
        <a:lstStyle/>
        <a:p>
          <a:endParaRPr lang="fr-FR"/>
        </a:p>
      </dgm:t>
    </dgm:pt>
    <dgm:pt modelId="{F471966C-E5C3-BA4D-A520-92CA60BAA830}">
      <dgm:prSet phldrT="[Texte]"/>
      <dgm:spPr/>
      <dgm:t>
        <a:bodyPr/>
        <a:lstStyle/>
        <a:p>
          <a:pPr algn="l"/>
          <a:r>
            <a:rPr lang="fr-FR" dirty="0">
              <a:solidFill>
                <a:srgbClr val="E5B400"/>
              </a:solidFill>
            </a:rPr>
            <a:t>Inclusion</a:t>
          </a:r>
        </a:p>
      </dgm:t>
    </dgm:pt>
    <dgm:pt modelId="{F3276C7F-4393-2240-A0AF-B19DCA94189D}" type="parTrans" cxnId="{9A20D022-24C6-A447-8D93-099E7F09D862}">
      <dgm:prSet/>
      <dgm:spPr/>
      <dgm:t>
        <a:bodyPr/>
        <a:lstStyle/>
        <a:p>
          <a:endParaRPr lang="fr-FR"/>
        </a:p>
      </dgm:t>
    </dgm:pt>
    <dgm:pt modelId="{6470AF76-7D7B-8245-851B-15414E4EBA1C}" type="sibTrans" cxnId="{9A20D022-24C6-A447-8D93-099E7F09D862}">
      <dgm:prSet/>
      <dgm:spPr/>
      <dgm:t>
        <a:bodyPr/>
        <a:lstStyle/>
        <a:p>
          <a:endParaRPr lang="fr-FR"/>
        </a:p>
      </dgm:t>
    </dgm:pt>
    <dgm:pt modelId="{42A7FD4C-DAD8-F54B-8FAF-007AE39562B3}">
      <dgm:prSet phldrT="[Texte]"/>
      <dgm:spPr/>
      <dgm:t>
        <a:bodyPr/>
        <a:lstStyle/>
        <a:p>
          <a:pPr algn="l"/>
          <a:r>
            <a:rPr lang="fr-FR" dirty="0">
              <a:solidFill>
                <a:srgbClr val="E5B400"/>
              </a:solidFill>
            </a:rPr>
            <a:t>BNP (GREFEX)</a:t>
          </a:r>
        </a:p>
      </dgm:t>
    </dgm:pt>
    <dgm:pt modelId="{5496D2CF-FFC0-C24C-B3F1-DAA2FF3CCF2C}" type="parTrans" cxnId="{8492FA72-C4DB-BE4D-895A-FA9065B4C41F}">
      <dgm:prSet/>
      <dgm:spPr/>
      <dgm:t>
        <a:bodyPr/>
        <a:lstStyle/>
        <a:p>
          <a:endParaRPr lang="fr-FR"/>
        </a:p>
      </dgm:t>
    </dgm:pt>
    <dgm:pt modelId="{F9CB606A-DBBB-BA45-830A-6237089296DC}" type="sibTrans" cxnId="{8492FA72-C4DB-BE4D-895A-FA9065B4C41F}">
      <dgm:prSet/>
      <dgm:spPr/>
      <dgm:t>
        <a:bodyPr/>
        <a:lstStyle/>
        <a:p>
          <a:endParaRPr lang="fr-FR"/>
        </a:p>
      </dgm:t>
    </dgm:pt>
    <dgm:pt modelId="{CE521D4A-EC56-0B46-8FAB-5F690F5ECC5B}">
      <dgm:prSet phldrT="[Texte]"/>
      <dgm:spPr/>
      <dgm:t>
        <a:bodyPr/>
        <a:lstStyle/>
        <a:p>
          <a:pPr algn="l"/>
          <a:r>
            <a:rPr lang="fr-FR" dirty="0">
              <a:solidFill>
                <a:srgbClr val="E5B400"/>
              </a:solidFill>
            </a:rPr>
            <a:t>objectifs patient</a:t>
          </a:r>
        </a:p>
      </dgm:t>
    </dgm:pt>
    <dgm:pt modelId="{EFB198D1-C596-3647-A497-26368E350643}" type="parTrans" cxnId="{E7C6EFAF-BC1B-9B46-A972-A6D186D638F8}">
      <dgm:prSet/>
      <dgm:spPr/>
      <dgm:t>
        <a:bodyPr/>
        <a:lstStyle/>
        <a:p>
          <a:endParaRPr lang="fr-FR"/>
        </a:p>
      </dgm:t>
    </dgm:pt>
    <dgm:pt modelId="{DCB051E4-D62D-D045-A330-87871233CB39}" type="sibTrans" cxnId="{E7C6EFAF-BC1B-9B46-A972-A6D186D638F8}">
      <dgm:prSet/>
      <dgm:spPr/>
      <dgm:t>
        <a:bodyPr/>
        <a:lstStyle/>
        <a:p>
          <a:endParaRPr lang="fr-FR"/>
        </a:p>
      </dgm:t>
    </dgm:pt>
    <dgm:pt modelId="{A4098EBB-75C1-664D-824A-F1129DACFE1A}">
      <dgm:prSet phldrT="[Texte]"/>
      <dgm:spPr/>
      <dgm:t>
        <a:bodyPr/>
        <a:lstStyle/>
        <a:p>
          <a:pPr algn="l"/>
          <a:r>
            <a:rPr lang="fr-FR" dirty="0">
              <a:solidFill>
                <a:srgbClr val="E5B400"/>
              </a:solidFill>
            </a:rPr>
            <a:t>IRM</a:t>
          </a:r>
        </a:p>
      </dgm:t>
    </dgm:pt>
    <dgm:pt modelId="{DE198B11-DEBF-5040-BB5D-D415366142EF}" type="parTrans" cxnId="{4A6FF285-666A-8B43-AA8D-4DA45CFF801F}">
      <dgm:prSet/>
      <dgm:spPr/>
      <dgm:t>
        <a:bodyPr/>
        <a:lstStyle/>
        <a:p>
          <a:endParaRPr lang="fr-FR"/>
        </a:p>
      </dgm:t>
    </dgm:pt>
    <dgm:pt modelId="{1C2F31EF-4CD7-F54D-A5C6-61199BDB7015}" type="sibTrans" cxnId="{4A6FF285-666A-8B43-AA8D-4DA45CFF801F}">
      <dgm:prSet/>
      <dgm:spPr/>
      <dgm:t>
        <a:bodyPr/>
        <a:lstStyle/>
        <a:p>
          <a:endParaRPr lang="fr-FR"/>
        </a:p>
      </dgm:t>
    </dgm:pt>
    <dgm:pt modelId="{46357E2D-A8C3-D641-BC1D-B4BD95E55F69}">
      <dgm:prSet phldrT="[Texte]"/>
      <dgm:spPr/>
      <dgm:t>
        <a:bodyPr/>
        <a:lstStyle/>
        <a:p>
          <a:r>
            <a:rPr lang="fr-FR" dirty="0">
              <a:solidFill>
                <a:srgbClr val="5CF111"/>
              </a:solidFill>
            </a:rPr>
            <a:t>par semaine : 4 séances de 45 minutes en ergothérapie</a:t>
          </a:r>
        </a:p>
      </dgm:t>
    </dgm:pt>
    <dgm:pt modelId="{A3024BC4-D4B6-D042-B526-9BDF09E52EA6}" type="parTrans" cxnId="{6BC9D076-0A12-6F4C-86A5-054E29777B82}">
      <dgm:prSet/>
      <dgm:spPr/>
      <dgm:t>
        <a:bodyPr/>
        <a:lstStyle/>
        <a:p>
          <a:endParaRPr lang="fr-FR"/>
        </a:p>
      </dgm:t>
    </dgm:pt>
    <dgm:pt modelId="{2EE638E2-4ADD-B743-B24F-C58C038435F9}" type="sibTrans" cxnId="{6BC9D076-0A12-6F4C-86A5-054E29777B82}">
      <dgm:prSet/>
      <dgm:spPr/>
      <dgm:t>
        <a:bodyPr/>
        <a:lstStyle/>
        <a:p>
          <a:endParaRPr lang="fr-FR"/>
        </a:p>
      </dgm:t>
    </dgm:pt>
    <dgm:pt modelId="{2205E4A5-0F21-224C-A2B6-5A64A638480E}">
      <dgm:prSet phldrT="[Texte]"/>
      <dgm:spPr/>
      <dgm:t>
        <a:bodyPr/>
        <a:lstStyle/>
        <a:p>
          <a:r>
            <a:rPr lang="fr-FR" dirty="0">
              <a:solidFill>
                <a:srgbClr val="569BDC"/>
              </a:solidFill>
            </a:rPr>
            <a:t>par semaine : 4 séances de 45 minutes en ergothérapie</a:t>
          </a:r>
        </a:p>
      </dgm:t>
    </dgm:pt>
    <dgm:pt modelId="{F0550185-9C2C-0A4B-B710-31E6020D635F}" type="parTrans" cxnId="{665B57DD-5B1F-6F40-B753-D226DEFBE7A5}">
      <dgm:prSet/>
      <dgm:spPr/>
      <dgm:t>
        <a:bodyPr/>
        <a:lstStyle/>
        <a:p>
          <a:endParaRPr lang="fr-FR"/>
        </a:p>
      </dgm:t>
    </dgm:pt>
    <dgm:pt modelId="{84C2C23B-CF4D-4D47-BCA1-8F646DCEA1C7}" type="sibTrans" cxnId="{665B57DD-5B1F-6F40-B753-D226DEFBE7A5}">
      <dgm:prSet/>
      <dgm:spPr/>
      <dgm:t>
        <a:bodyPr/>
        <a:lstStyle/>
        <a:p>
          <a:endParaRPr lang="fr-FR"/>
        </a:p>
      </dgm:t>
    </dgm:pt>
    <dgm:pt modelId="{24133224-BE9D-B744-B26C-A0975F7BCDD5}">
      <dgm:prSet phldrT="[Texte]"/>
      <dgm:spPr/>
      <dgm:t>
        <a:bodyPr/>
        <a:lstStyle/>
        <a:p>
          <a:r>
            <a:rPr lang="fr-FR" dirty="0">
              <a:solidFill>
                <a:srgbClr val="26CB84"/>
              </a:solidFill>
            </a:rPr>
            <a:t>CoVirtua</a:t>
          </a:r>
        </a:p>
      </dgm:t>
    </dgm:pt>
    <dgm:pt modelId="{8695C358-60F3-0240-BB6A-44D97CCF5BBE}" type="parTrans" cxnId="{DA19A623-C2D3-6D47-83B7-BE8F3F649A1C}">
      <dgm:prSet/>
      <dgm:spPr/>
      <dgm:t>
        <a:bodyPr/>
        <a:lstStyle/>
        <a:p>
          <a:endParaRPr lang="fr-FR"/>
        </a:p>
      </dgm:t>
    </dgm:pt>
    <dgm:pt modelId="{AF340064-DE02-CE4F-89B1-AC940F70EC50}" type="sibTrans" cxnId="{DA19A623-C2D3-6D47-83B7-BE8F3F649A1C}">
      <dgm:prSet/>
      <dgm:spPr/>
      <dgm:t>
        <a:bodyPr/>
        <a:lstStyle/>
        <a:p>
          <a:endParaRPr lang="fr-FR"/>
        </a:p>
      </dgm:t>
    </dgm:pt>
    <dgm:pt modelId="{4F6FBDC9-D624-9E41-ACB4-D2094DEC0A3B}">
      <dgm:prSet phldrT="[Texte]"/>
      <dgm:spPr/>
      <dgm:t>
        <a:bodyPr/>
        <a:lstStyle/>
        <a:p>
          <a:r>
            <a:rPr lang="fr-FR" dirty="0">
              <a:solidFill>
                <a:srgbClr val="26CB84"/>
              </a:solidFill>
            </a:rPr>
            <a:t>stimulation cérébrale tRNS</a:t>
          </a:r>
        </a:p>
      </dgm:t>
    </dgm:pt>
    <dgm:pt modelId="{DBFB40B0-13EB-9B46-BDAD-3D3CF2CA32DE}" type="parTrans" cxnId="{9C50E828-485F-4148-BF22-F560EB84F319}">
      <dgm:prSet/>
      <dgm:spPr/>
      <dgm:t>
        <a:bodyPr/>
        <a:lstStyle/>
        <a:p>
          <a:endParaRPr lang="fr-FR"/>
        </a:p>
      </dgm:t>
    </dgm:pt>
    <dgm:pt modelId="{87A6B34B-06E7-4149-85DE-BB3AFFBBF0CF}" type="sibTrans" cxnId="{9C50E828-485F-4148-BF22-F560EB84F319}">
      <dgm:prSet/>
      <dgm:spPr/>
      <dgm:t>
        <a:bodyPr/>
        <a:lstStyle/>
        <a:p>
          <a:endParaRPr lang="fr-FR"/>
        </a:p>
      </dgm:t>
    </dgm:pt>
    <dgm:pt modelId="{81C250C6-C36A-734F-A274-22D77FC5A6BE}" type="pres">
      <dgm:prSet presAssocID="{2FCE0967-198A-F242-927C-C9CE607C26CD}" presName="arrowDiagram" presStyleCnt="0">
        <dgm:presLayoutVars>
          <dgm:chMax val="5"/>
          <dgm:dir/>
          <dgm:resizeHandles val="exact"/>
        </dgm:presLayoutVars>
      </dgm:prSet>
      <dgm:spPr/>
    </dgm:pt>
    <dgm:pt modelId="{04C5A122-8643-9044-BED9-A0ACE6532F78}" type="pres">
      <dgm:prSet presAssocID="{2FCE0967-198A-F242-927C-C9CE607C26CD}" presName="arrow" presStyleLbl="bgShp" presStyleIdx="0" presStyleCnt="1"/>
      <dgm:spPr/>
    </dgm:pt>
    <dgm:pt modelId="{EF78F8A9-6F94-E14B-A55D-8A1B39D5045A}" type="pres">
      <dgm:prSet presAssocID="{2FCE0967-198A-F242-927C-C9CE607C26CD}" presName="arrowDiagram4" presStyleCnt="0"/>
      <dgm:spPr/>
    </dgm:pt>
    <dgm:pt modelId="{61D0D07D-BBB2-A149-A02F-9DA0D5DFB827}" type="pres">
      <dgm:prSet presAssocID="{F471966C-E5C3-BA4D-A520-92CA60BAA830}" presName="bullet4a" presStyleLbl="node1" presStyleIdx="0" presStyleCnt="4"/>
      <dgm:spPr/>
    </dgm:pt>
    <dgm:pt modelId="{8FFD765D-BCEC-D349-800E-F2F6FE00020E}" type="pres">
      <dgm:prSet presAssocID="{F471966C-E5C3-BA4D-A520-92CA60BAA830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6D4A20-B79F-664F-B3EE-42AAF4FF3B07}" type="pres">
      <dgm:prSet presAssocID="{254BAC3D-E2F2-8941-A15F-CE5673410258}" presName="bullet4b" presStyleLbl="node1" presStyleIdx="1" presStyleCnt="4"/>
      <dgm:spPr/>
    </dgm:pt>
    <dgm:pt modelId="{DF6B5568-D090-6D4B-96FE-3367256CC82D}" type="pres">
      <dgm:prSet presAssocID="{254BAC3D-E2F2-8941-A15F-CE567341025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0CFD6C-7EFD-1C48-A4DA-9443DFCE40BC}" type="pres">
      <dgm:prSet presAssocID="{A337F672-346E-6A48-8A54-772C3AB7458C}" presName="bullet4c" presStyleLbl="node1" presStyleIdx="2" presStyleCnt="4"/>
      <dgm:spPr/>
    </dgm:pt>
    <dgm:pt modelId="{B0121F49-7CC8-1046-8FCB-579F25ED68A4}" type="pres">
      <dgm:prSet presAssocID="{A337F672-346E-6A48-8A54-772C3AB7458C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8280E6-D604-F744-A674-F5476442D550}" type="pres">
      <dgm:prSet presAssocID="{850E1EF3-406C-0F4B-BD83-9931516BCB4D}" presName="bullet4d" presStyleLbl="node1" presStyleIdx="3" presStyleCnt="4"/>
      <dgm:spPr/>
    </dgm:pt>
    <dgm:pt modelId="{66BFB081-4E28-2249-B88B-C895D94E1722}" type="pres">
      <dgm:prSet presAssocID="{850E1EF3-406C-0F4B-BD83-9931516BCB4D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D24002D-F56F-744D-BDA8-812E0E906824}" srcId="{2FCE0967-198A-F242-927C-C9CE607C26CD}" destId="{254BAC3D-E2F2-8941-A15F-CE5673410258}" srcOrd="1" destOrd="0" parTransId="{4A4C6F60-FEC3-F242-B21A-D4278A632501}" sibTransId="{0732CAA7-6C1A-984D-BAA5-4E9ABEC4702A}"/>
    <dgm:cxn modelId="{C8B67EB3-A101-A843-A823-D88B0181AFEB}" type="presOf" srcId="{CE521D4A-EC56-0B46-8FAB-5F690F5ECC5B}" destId="{8FFD765D-BCEC-D349-800E-F2F6FE00020E}" srcOrd="0" destOrd="2" presId="urn:microsoft.com/office/officeart/2005/8/layout/arrow2"/>
    <dgm:cxn modelId="{8492FA72-C4DB-BE4D-895A-FA9065B4C41F}" srcId="{F471966C-E5C3-BA4D-A520-92CA60BAA830}" destId="{42A7FD4C-DAD8-F54B-8FAF-007AE39562B3}" srcOrd="0" destOrd="0" parTransId="{5496D2CF-FFC0-C24C-B3F1-DAA2FF3CCF2C}" sibTransId="{F9CB606A-DBBB-BA45-830A-6237089296DC}"/>
    <dgm:cxn modelId="{1CA08FAE-81B9-D64E-B59D-6C1DC366D8B0}" type="presOf" srcId="{24133224-BE9D-B744-B26C-A0975F7BCDD5}" destId="{B0121F49-7CC8-1046-8FCB-579F25ED68A4}" srcOrd="0" destOrd="3" presId="urn:microsoft.com/office/officeart/2005/8/layout/arrow2"/>
    <dgm:cxn modelId="{3EC10802-D563-E348-852D-36D814C964BD}" type="presOf" srcId="{2DC07ACC-0DC6-7E4C-A32A-9EF7CD584423}" destId="{66BFB081-4E28-2249-B88B-C895D94E1722}" srcOrd="0" destOrd="1" presId="urn:microsoft.com/office/officeart/2005/8/layout/arrow2"/>
    <dgm:cxn modelId="{BB9B9742-5889-374D-BFF9-BD008D481F1F}" type="presOf" srcId="{2205E4A5-0F21-224C-A2B6-5A64A638480E}" destId="{66BFB081-4E28-2249-B88B-C895D94E1722}" srcOrd="0" destOrd="2" presId="urn:microsoft.com/office/officeart/2005/8/layout/arrow2"/>
    <dgm:cxn modelId="{0295D777-5E37-E64F-88A7-CEAC81B3A25E}" srcId="{2FCE0967-198A-F242-927C-C9CE607C26CD}" destId="{850E1EF3-406C-0F4B-BD83-9931516BCB4D}" srcOrd="3" destOrd="0" parTransId="{B5E15E6B-9D60-6D4E-A765-2F239D41641C}" sibTransId="{661F5F42-0945-A946-960C-3CC03C6618DB}"/>
    <dgm:cxn modelId="{0772A0BF-A3B5-FC4C-BC97-00CF20E9B2CF}" type="presOf" srcId="{A4098EBB-75C1-664D-824A-F1129DACFE1A}" destId="{8FFD765D-BCEC-D349-800E-F2F6FE00020E}" srcOrd="0" destOrd="3" presId="urn:microsoft.com/office/officeart/2005/8/layout/arrow2"/>
    <dgm:cxn modelId="{139B4720-4BA5-FC48-94E3-D1862F02F91C}" type="presOf" srcId="{46357E2D-A8C3-D641-BC1D-B4BD95E55F69}" destId="{DF6B5568-D090-6D4B-96FE-3367256CC82D}" srcOrd="0" destOrd="2" presId="urn:microsoft.com/office/officeart/2005/8/layout/arrow2"/>
    <dgm:cxn modelId="{BDBBE248-BADA-4A45-8EB6-BF655477BDA1}" type="presOf" srcId="{254BAC3D-E2F2-8941-A15F-CE5673410258}" destId="{DF6B5568-D090-6D4B-96FE-3367256CC82D}" srcOrd="0" destOrd="0" presId="urn:microsoft.com/office/officeart/2005/8/layout/arrow2"/>
    <dgm:cxn modelId="{E7C6EFAF-BC1B-9B46-A972-A6D186D638F8}" srcId="{F471966C-E5C3-BA4D-A520-92CA60BAA830}" destId="{CE521D4A-EC56-0B46-8FAB-5F690F5ECC5B}" srcOrd="1" destOrd="0" parTransId="{EFB198D1-C596-3647-A497-26368E350643}" sibTransId="{DCB051E4-D62D-D045-A330-87871233CB39}"/>
    <dgm:cxn modelId="{4A6FF285-666A-8B43-AA8D-4DA45CFF801F}" srcId="{F471966C-E5C3-BA4D-A520-92CA60BAA830}" destId="{A4098EBB-75C1-664D-824A-F1129DACFE1A}" srcOrd="2" destOrd="0" parTransId="{DE198B11-DEBF-5040-BB5D-D415366142EF}" sibTransId="{1C2F31EF-4CD7-F54D-A5C6-61199BDB7015}"/>
    <dgm:cxn modelId="{DF637505-03CE-4746-A919-1CB0012F78E1}" srcId="{A337F672-346E-6A48-8A54-772C3AB7458C}" destId="{5349A250-D875-2C4D-8882-064F16ACE224}" srcOrd="0" destOrd="0" parTransId="{EF6426A1-BE09-C44F-94D6-453E3F73F0E9}" sibTransId="{17CA42AE-DC5A-AE42-9D65-556BA525715A}"/>
    <dgm:cxn modelId="{9D9F6746-9534-A94B-87A2-07298B0249FF}" srcId="{A337F672-346E-6A48-8A54-772C3AB7458C}" destId="{4D8D718A-DD44-E245-8178-F22D0D0644DF}" srcOrd="1" destOrd="0" parTransId="{C964614D-1BBA-7443-A03C-CA13B2974EE5}" sibTransId="{B8362497-FFA9-B440-9265-CA564997395E}"/>
    <dgm:cxn modelId="{9A20D022-24C6-A447-8D93-099E7F09D862}" srcId="{2FCE0967-198A-F242-927C-C9CE607C26CD}" destId="{F471966C-E5C3-BA4D-A520-92CA60BAA830}" srcOrd="0" destOrd="0" parTransId="{F3276C7F-4393-2240-A0AF-B19DCA94189D}" sibTransId="{6470AF76-7D7B-8245-851B-15414E4EBA1C}"/>
    <dgm:cxn modelId="{A14DC2E2-C528-5246-A482-F0D1BEB5A2AB}" type="presOf" srcId="{34832829-421E-5446-A63E-FF9A45AA9539}" destId="{DF6B5568-D090-6D4B-96FE-3367256CC82D}" srcOrd="0" destOrd="1" presId="urn:microsoft.com/office/officeart/2005/8/layout/arrow2"/>
    <dgm:cxn modelId="{48F85E5F-2337-C74F-B903-0ED852306F2E}" type="presOf" srcId="{850E1EF3-406C-0F4B-BD83-9931516BCB4D}" destId="{66BFB081-4E28-2249-B88B-C895D94E1722}" srcOrd="0" destOrd="0" presId="urn:microsoft.com/office/officeart/2005/8/layout/arrow2"/>
    <dgm:cxn modelId="{9C50E828-485F-4148-BF22-F560EB84F319}" srcId="{A337F672-346E-6A48-8A54-772C3AB7458C}" destId="{4F6FBDC9-D624-9E41-ACB4-D2094DEC0A3B}" srcOrd="3" destOrd="0" parTransId="{DBFB40B0-13EB-9B46-BDAD-3D3CF2CA32DE}" sibTransId="{87A6B34B-06E7-4149-85DE-BB3AFFBBF0CF}"/>
    <dgm:cxn modelId="{665B57DD-5B1F-6F40-B753-D226DEFBE7A5}" srcId="{850E1EF3-406C-0F4B-BD83-9931516BCB4D}" destId="{2205E4A5-0F21-224C-A2B6-5A64A638480E}" srcOrd="1" destOrd="0" parTransId="{F0550185-9C2C-0A4B-B710-31E6020D635F}" sibTransId="{84C2C23B-CF4D-4D47-BCA1-8F646DCEA1C7}"/>
    <dgm:cxn modelId="{45C00FB9-4C91-AE47-AA46-014D477C967E}" srcId="{2FCE0967-198A-F242-927C-C9CE607C26CD}" destId="{A337F672-346E-6A48-8A54-772C3AB7458C}" srcOrd="2" destOrd="0" parTransId="{634E0F3B-B6EF-E945-8813-9204DFE76889}" sibTransId="{B226B56E-A968-C345-AF15-C60E0EB4D99D}"/>
    <dgm:cxn modelId="{BF8C79FB-20C5-7C48-B90E-43F8ADAA67BF}" srcId="{850E1EF3-406C-0F4B-BD83-9931516BCB4D}" destId="{2DC07ACC-0DC6-7E4C-A32A-9EF7CD584423}" srcOrd="0" destOrd="0" parTransId="{16AEBF20-0C93-FB4F-8738-FE66BC0FD5B0}" sibTransId="{3FBB68DC-8CBF-D34E-83FD-8599D009BB67}"/>
    <dgm:cxn modelId="{67D29FD0-F980-F54D-AD69-4A07D09F08A6}" type="presOf" srcId="{5349A250-D875-2C4D-8882-064F16ACE224}" destId="{B0121F49-7CC8-1046-8FCB-579F25ED68A4}" srcOrd="0" destOrd="1" presId="urn:microsoft.com/office/officeart/2005/8/layout/arrow2"/>
    <dgm:cxn modelId="{067A492B-EB2B-8047-BE9B-D5F521333386}" type="presOf" srcId="{4F6FBDC9-D624-9E41-ACB4-D2094DEC0A3B}" destId="{B0121F49-7CC8-1046-8FCB-579F25ED68A4}" srcOrd="0" destOrd="4" presId="urn:microsoft.com/office/officeart/2005/8/layout/arrow2"/>
    <dgm:cxn modelId="{6BC9D076-0A12-6F4C-86A5-054E29777B82}" srcId="{254BAC3D-E2F2-8941-A15F-CE5673410258}" destId="{46357E2D-A8C3-D641-BC1D-B4BD95E55F69}" srcOrd="1" destOrd="0" parTransId="{A3024BC4-D4B6-D042-B526-9BDF09E52EA6}" sibTransId="{2EE638E2-4ADD-B743-B24F-C58C038435F9}"/>
    <dgm:cxn modelId="{F916CBF0-2DEB-3F4F-8916-511B595298F3}" type="presOf" srcId="{2FCE0967-198A-F242-927C-C9CE607C26CD}" destId="{81C250C6-C36A-734F-A274-22D77FC5A6BE}" srcOrd="0" destOrd="0" presId="urn:microsoft.com/office/officeart/2005/8/layout/arrow2"/>
    <dgm:cxn modelId="{DA19A623-C2D3-6D47-83B7-BE8F3F649A1C}" srcId="{A337F672-346E-6A48-8A54-772C3AB7458C}" destId="{24133224-BE9D-B744-B26C-A0975F7BCDD5}" srcOrd="2" destOrd="0" parTransId="{8695C358-60F3-0240-BB6A-44D97CCF5BBE}" sibTransId="{AF340064-DE02-CE4F-89B1-AC940F70EC50}"/>
    <dgm:cxn modelId="{86B83486-C51D-A446-B112-49DE9577A28C}" type="presOf" srcId="{42A7FD4C-DAD8-F54B-8FAF-007AE39562B3}" destId="{8FFD765D-BCEC-D349-800E-F2F6FE00020E}" srcOrd="0" destOrd="1" presId="urn:microsoft.com/office/officeart/2005/8/layout/arrow2"/>
    <dgm:cxn modelId="{FF7FDB9F-9220-0442-97A3-760623C2E320}" type="presOf" srcId="{4D8D718A-DD44-E245-8178-F22D0D0644DF}" destId="{B0121F49-7CC8-1046-8FCB-579F25ED68A4}" srcOrd="0" destOrd="2" presId="urn:microsoft.com/office/officeart/2005/8/layout/arrow2"/>
    <dgm:cxn modelId="{0B960F9F-E2FF-2941-B07C-E97F590B85D5}" type="presOf" srcId="{F471966C-E5C3-BA4D-A520-92CA60BAA830}" destId="{8FFD765D-BCEC-D349-800E-F2F6FE00020E}" srcOrd="0" destOrd="0" presId="urn:microsoft.com/office/officeart/2005/8/layout/arrow2"/>
    <dgm:cxn modelId="{8B7643AB-21ED-824E-9AC2-68049909702C}" srcId="{254BAC3D-E2F2-8941-A15F-CE5673410258}" destId="{34832829-421E-5446-A63E-FF9A45AA9539}" srcOrd="0" destOrd="0" parTransId="{315C46E5-1B94-9140-BF35-9E1F1286302F}" sibTransId="{DCA79848-5B28-6A48-9440-8DCB882E0299}"/>
    <dgm:cxn modelId="{343413F5-72D1-3445-AF6B-99FE7227F707}" type="presOf" srcId="{A337F672-346E-6A48-8A54-772C3AB7458C}" destId="{B0121F49-7CC8-1046-8FCB-579F25ED68A4}" srcOrd="0" destOrd="0" presId="urn:microsoft.com/office/officeart/2005/8/layout/arrow2"/>
    <dgm:cxn modelId="{5C56DFC2-12B7-5D49-93E4-16D2ABD2EEB7}" type="presParOf" srcId="{81C250C6-C36A-734F-A274-22D77FC5A6BE}" destId="{04C5A122-8643-9044-BED9-A0ACE6532F78}" srcOrd="0" destOrd="0" presId="urn:microsoft.com/office/officeart/2005/8/layout/arrow2"/>
    <dgm:cxn modelId="{7A8679CF-BE98-CB4B-BD52-2B5DB923C68F}" type="presParOf" srcId="{81C250C6-C36A-734F-A274-22D77FC5A6BE}" destId="{EF78F8A9-6F94-E14B-A55D-8A1B39D5045A}" srcOrd="1" destOrd="0" presId="urn:microsoft.com/office/officeart/2005/8/layout/arrow2"/>
    <dgm:cxn modelId="{4D3556F8-8513-554C-A27B-59B9C891F802}" type="presParOf" srcId="{EF78F8A9-6F94-E14B-A55D-8A1B39D5045A}" destId="{61D0D07D-BBB2-A149-A02F-9DA0D5DFB827}" srcOrd="0" destOrd="0" presId="urn:microsoft.com/office/officeart/2005/8/layout/arrow2"/>
    <dgm:cxn modelId="{0A34C353-6B26-5F4D-973A-96550A2430A9}" type="presParOf" srcId="{EF78F8A9-6F94-E14B-A55D-8A1B39D5045A}" destId="{8FFD765D-BCEC-D349-800E-F2F6FE00020E}" srcOrd="1" destOrd="0" presId="urn:microsoft.com/office/officeart/2005/8/layout/arrow2"/>
    <dgm:cxn modelId="{1CE19BC5-EDD7-9244-BD98-E37147258CBB}" type="presParOf" srcId="{EF78F8A9-6F94-E14B-A55D-8A1B39D5045A}" destId="{936D4A20-B79F-664F-B3EE-42AAF4FF3B07}" srcOrd="2" destOrd="0" presId="urn:microsoft.com/office/officeart/2005/8/layout/arrow2"/>
    <dgm:cxn modelId="{9FEE44B3-C882-4845-A016-51837903211D}" type="presParOf" srcId="{EF78F8A9-6F94-E14B-A55D-8A1B39D5045A}" destId="{DF6B5568-D090-6D4B-96FE-3367256CC82D}" srcOrd="3" destOrd="0" presId="urn:microsoft.com/office/officeart/2005/8/layout/arrow2"/>
    <dgm:cxn modelId="{7CFAA618-4947-794E-BB7D-679AF1B619FD}" type="presParOf" srcId="{EF78F8A9-6F94-E14B-A55D-8A1B39D5045A}" destId="{BB0CFD6C-7EFD-1C48-A4DA-9443DFCE40BC}" srcOrd="4" destOrd="0" presId="urn:microsoft.com/office/officeart/2005/8/layout/arrow2"/>
    <dgm:cxn modelId="{30E49FC8-4A9A-7645-AC85-714332A45EC0}" type="presParOf" srcId="{EF78F8A9-6F94-E14B-A55D-8A1B39D5045A}" destId="{B0121F49-7CC8-1046-8FCB-579F25ED68A4}" srcOrd="5" destOrd="0" presId="urn:microsoft.com/office/officeart/2005/8/layout/arrow2"/>
    <dgm:cxn modelId="{4C8F9A6F-EBA2-1749-B04B-99DF15CF3210}" type="presParOf" srcId="{EF78F8A9-6F94-E14B-A55D-8A1B39D5045A}" destId="{8C8280E6-D604-F744-A674-F5476442D550}" srcOrd="6" destOrd="0" presId="urn:microsoft.com/office/officeart/2005/8/layout/arrow2"/>
    <dgm:cxn modelId="{C4A65F63-DF83-7C45-AB47-6E2B941F4012}" type="presParOf" srcId="{EF78F8A9-6F94-E14B-A55D-8A1B39D5045A}" destId="{66BFB081-4E28-2249-B88B-C895D94E172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6BB83-1A4C-674E-BCA6-650D1848CBDA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2A871-E1B9-AB4D-BB6F-3ADC23BCEF9B}">
      <dsp:nvSpPr>
        <dsp:cNvPr id="0" name=""/>
        <dsp:cNvSpPr/>
      </dsp:nvSpPr>
      <dsp:spPr>
        <a:xfrm>
          <a:off x="411090" y="271871"/>
          <a:ext cx="6549882" cy="5440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Lésion cérébrale aires corticales frontales</a:t>
          </a:r>
        </a:p>
      </dsp:txBody>
      <dsp:txXfrm>
        <a:off x="411090" y="271871"/>
        <a:ext cx="6549882" cy="544091"/>
      </dsp:txXfrm>
    </dsp:sp>
    <dsp:sp modelId="{90BF5C67-0001-B342-A373-A7D6C49F3BB4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0892210-B66F-C443-83F2-9FA5369086F8}">
      <dsp:nvSpPr>
        <dsp:cNvPr id="0" name=""/>
        <dsp:cNvSpPr/>
      </dsp:nvSpPr>
      <dsp:spPr>
        <a:xfrm>
          <a:off x="800969" y="1087747"/>
          <a:ext cx="6160002" cy="544091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Trouble de la flexibilité mentale</a:t>
          </a:r>
        </a:p>
      </dsp:txBody>
      <dsp:txXfrm>
        <a:off x="800969" y="1087747"/>
        <a:ext cx="6160002" cy="544091"/>
      </dsp:txXfrm>
    </dsp:sp>
    <dsp:sp modelId="{64B2205C-ABD6-BE4B-81F8-0633F162F73E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2C54679-9174-AF44-8F8A-1ED757FFF309}">
      <dsp:nvSpPr>
        <dsp:cNvPr id="0" name=""/>
        <dsp:cNvSpPr/>
      </dsp:nvSpPr>
      <dsp:spPr>
        <a:xfrm>
          <a:off x="920631" y="1903623"/>
          <a:ext cx="6040340" cy="544091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Impact fonctionnel majeur</a:t>
          </a:r>
        </a:p>
      </dsp:txBody>
      <dsp:txXfrm>
        <a:off x="920631" y="1903623"/>
        <a:ext cx="6040340" cy="544091"/>
      </dsp:txXfrm>
    </dsp:sp>
    <dsp:sp modelId="{348BE24E-A3E9-D948-9A9C-59EC4C6B2F45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EBC9749-5BB3-1D4C-A535-8C3F5E32A5E8}">
      <dsp:nvSpPr>
        <dsp:cNvPr id="0" name=""/>
        <dsp:cNvSpPr/>
      </dsp:nvSpPr>
      <dsp:spPr>
        <a:xfrm>
          <a:off x="800969" y="2719499"/>
          <a:ext cx="6160002" cy="544091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Entrainement cognitif</a:t>
          </a:r>
        </a:p>
      </dsp:txBody>
      <dsp:txXfrm>
        <a:off x="800969" y="2719499"/>
        <a:ext cx="6160002" cy="544091"/>
      </dsp:txXfrm>
    </dsp:sp>
    <dsp:sp modelId="{2BAF6261-BA78-1B41-8CA9-69D60ED17D46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E8D2F79-CDDA-6C4D-BC37-A5B382A53F86}">
      <dsp:nvSpPr>
        <dsp:cNvPr id="0" name=""/>
        <dsp:cNvSpPr/>
      </dsp:nvSpPr>
      <dsp:spPr>
        <a:xfrm>
          <a:off x="411090" y="3535375"/>
          <a:ext cx="6549882" cy="544091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Stimulation cérébrale non invasive</a:t>
          </a:r>
        </a:p>
      </dsp:txBody>
      <dsp:txXfrm>
        <a:off x="411090" y="3535375"/>
        <a:ext cx="6549882" cy="544091"/>
      </dsp:txXfrm>
    </dsp:sp>
    <dsp:sp modelId="{6220067E-26A1-114F-9FF5-E848B8863757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ABEF3-744D-BE40-8B20-F0B9382259F2}">
      <dsp:nvSpPr>
        <dsp:cNvPr id="0" name=""/>
        <dsp:cNvSpPr/>
      </dsp:nvSpPr>
      <dsp:spPr>
        <a:xfrm>
          <a:off x="1540787" y="1898670"/>
          <a:ext cx="1883185" cy="1883185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Situation écologique</a:t>
          </a:r>
        </a:p>
      </dsp:txBody>
      <dsp:txXfrm>
        <a:off x="1919391" y="2339797"/>
        <a:ext cx="1125977" cy="967996"/>
      </dsp:txXfrm>
    </dsp:sp>
    <dsp:sp modelId="{35AB5742-E8E5-8C4A-AAF8-1FF035A5B3F4}">
      <dsp:nvSpPr>
        <dsp:cNvPr id="0" name=""/>
        <dsp:cNvSpPr/>
      </dsp:nvSpPr>
      <dsp:spPr>
        <a:xfrm>
          <a:off x="445116" y="1453553"/>
          <a:ext cx="1369589" cy="1369589"/>
        </a:xfrm>
        <a:prstGeom prst="gear6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TAP</a:t>
          </a:r>
        </a:p>
      </dsp:txBody>
      <dsp:txXfrm>
        <a:off x="789914" y="1800435"/>
        <a:ext cx="679993" cy="675825"/>
      </dsp:txXfrm>
    </dsp:sp>
    <dsp:sp modelId="{05FCE231-D694-5942-A27B-84EF2EA13B72}">
      <dsp:nvSpPr>
        <dsp:cNvPr id="0" name=""/>
        <dsp:cNvSpPr/>
      </dsp:nvSpPr>
      <dsp:spPr>
        <a:xfrm rot="20700000">
          <a:off x="1212226" y="508677"/>
          <a:ext cx="1341917" cy="1341917"/>
        </a:xfrm>
        <a:prstGeom prst="gear6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EEG</a:t>
          </a:r>
        </a:p>
      </dsp:txBody>
      <dsp:txXfrm rot="-20700000">
        <a:off x="1506548" y="802998"/>
        <a:ext cx="753274" cy="753274"/>
      </dsp:txXfrm>
    </dsp:sp>
    <dsp:sp modelId="{8610D8C9-3583-ED4D-9531-FDE27C611ADC}">
      <dsp:nvSpPr>
        <dsp:cNvPr id="0" name=""/>
        <dsp:cNvSpPr/>
      </dsp:nvSpPr>
      <dsp:spPr>
        <a:xfrm>
          <a:off x="1387710" y="1619175"/>
          <a:ext cx="2410476" cy="2410476"/>
        </a:xfrm>
        <a:prstGeom prst="circularArrow">
          <a:avLst>
            <a:gd name="adj1" fmla="val 4688"/>
            <a:gd name="adj2" fmla="val 299029"/>
            <a:gd name="adj3" fmla="val 2494591"/>
            <a:gd name="adj4" fmla="val 15908561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9A9DAD-3434-6B4A-9FBE-45B43EAE65A7}">
      <dsp:nvSpPr>
        <dsp:cNvPr id="0" name=""/>
        <dsp:cNvSpPr/>
      </dsp:nvSpPr>
      <dsp:spPr>
        <a:xfrm>
          <a:off x="202564" y="1153821"/>
          <a:ext cx="1751362" cy="175136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2F4BF9-D6BA-A744-AAD0-AEAB36FE8966}">
      <dsp:nvSpPr>
        <dsp:cNvPr id="0" name=""/>
        <dsp:cNvSpPr/>
      </dsp:nvSpPr>
      <dsp:spPr>
        <a:xfrm>
          <a:off x="901826" y="218052"/>
          <a:ext cx="1888321" cy="188832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5A122-8643-9044-BED9-A0ACE6532F78}">
      <dsp:nvSpPr>
        <dsp:cNvPr id="0" name=""/>
        <dsp:cNvSpPr/>
      </dsp:nvSpPr>
      <dsp:spPr>
        <a:xfrm>
          <a:off x="1776729" y="0"/>
          <a:ext cx="6962140" cy="435133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D0D07D-BBB2-A149-A02F-9DA0D5DFB827}">
      <dsp:nvSpPr>
        <dsp:cNvPr id="0" name=""/>
        <dsp:cNvSpPr/>
      </dsp:nvSpPr>
      <dsp:spPr>
        <a:xfrm>
          <a:off x="2462500" y="3235654"/>
          <a:ext cx="160129" cy="16012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FD765D-BCEC-D349-800E-F2F6FE00020E}">
      <dsp:nvSpPr>
        <dsp:cNvPr id="0" name=""/>
        <dsp:cNvSpPr/>
      </dsp:nvSpPr>
      <dsp:spPr>
        <a:xfrm>
          <a:off x="2542565" y="3315719"/>
          <a:ext cx="1190526" cy="1035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49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>
              <a:solidFill>
                <a:srgbClr val="E5B400"/>
              </a:solidFill>
            </a:rPr>
            <a:t>Inclusion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>
              <a:solidFill>
                <a:srgbClr val="E5B400"/>
              </a:solidFill>
            </a:rPr>
            <a:t>BNP (GREFEX)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>
              <a:solidFill>
                <a:srgbClr val="E5B400"/>
              </a:solidFill>
            </a:rPr>
            <a:t>objectifs patient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>
              <a:solidFill>
                <a:srgbClr val="E5B400"/>
              </a:solidFill>
            </a:rPr>
            <a:t>IRM</a:t>
          </a:r>
        </a:p>
      </dsp:txBody>
      <dsp:txXfrm>
        <a:off x="2542565" y="3315719"/>
        <a:ext cx="1190526" cy="1035618"/>
      </dsp:txXfrm>
    </dsp:sp>
    <dsp:sp modelId="{936D4A20-B79F-664F-B3EE-42AAF4FF3B07}">
      <dsp:nvSpPr>
        <dsp:cNvPr id="0" name=""/>
        <dsp:cNvSpPr/>
      </dsp:nvSpPr>
      <dsp:spPr>
        <a:xfrm>
          <a:off x="3593848" y="2223533"/>
          <a:ext cx="278485" cy="278485"/>
        </a:xfrm>
        <a:prstGeom prst="ellips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6B5568-D090-6D4B-96FE-3367256CC82D}">
      <dsp:nvSpPr>
        <dsp:cNvPr id="0" name=""/>
        <dsp:cNvSpPr/>
      </dsp:nvSpPr>
      <dsp:spPr>
        <a:xfrm>
          <a:off x="3733091" y="2362776"/>
          <a:ext cx="1462049" cy="1988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564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>
              <a:solidFill>
                <a:srgbClr val="5CF111"/>
              </a:solidFill>
            </a:rPr>
            <a:t>Phase A1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>
              <a:solidFill>
                <a:srgbClr val="5CF111"/>
              </a:solidFill>
            </a:rPr>
            <a:t>3 à 5 semaines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>
              <a:solidFill>
                <a:srgbClr val="5CF111"/>
              </a:solidFill>
            </a:rPr>
            <a:t>par semaine : 4 séances de 45 minutes en ergothérapie</a:t>
          </a:r>
        </a:p>
      </dsp:txBody>
      <dsp:txXfrm>
        <a:off x="3733091" y="2362776"/>
        <a:ext cx="1462049" cy="1988561"/>
      </dsp:txXfrm>
    </dsp:sp>
    <dsp:sp modelId="{BB0CFD6C-7EFD-1C48-A4DA-9443DFCE40BC}">
      <dsp:nvSpPr>
        <dsp:cNvPr id="0" name=""/>
        <dsp:cNvSpPr/>
      </dsp:nvSpPr>
      <dsp:spPr>
        <a:xfrm>
          <a:off x="5038492" y="1477714"/>
          <a:ext cx="368993" cy="368993"/>
        </a:xfrm>
        <a:prstGeom prst="ellips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121F49-7CC8-1046-8FCB-579F25ED68A4}">
      <dsp:nvSpPr>
        <dsp:cNvPr id="0" name=""/>
        <dsp:cNvSpPr/>
      </dsp:nvSpPr>
      <dsp:spPr>
        <a:xfrm>
          <a:off x="5222989" y="1662211"/>
          <a:ext cx="1462049" cy="2689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522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>
              <a:solidFill>
                <a:srgbClr val="26CB84"/>
              </a:solidFill>
            </a:rPr>
            <a:t>Phase B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>
              <a:solidFill>
                <a:srgbClr val="26CB84"/>
              </a:solidFill>
            </a:rPr>
            <a:t>4 semaines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>
              <a:solidFill>
                <a:srgbClr val="26CB84"/>
              </a:solidFill>
            </a:rPr>
            <a:t>par semaine : 4 séances de 45 minutes en ergothérapie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>
              <a:solidFill>
                <a:srgbClr val="26CB84"/>
              </a:solidFill>
            </a:rPr>
            <a:t>CoVirtua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>
              <a:solidFill>
                <a:srgbClr val="26CB84"/>
              </a:solidFill>
            </a:rPr>
            <a:t>stimulation cérébrale tRNS</a:t>
          </a:r>
        </a:p>
      </dsp:txBody>
      <dsp:txXfrm>
        <a:off x="5222989" y="1662211"/>
        <a:ext cx="1462049" cy="2689126"/>
      </dsp:txXfrm>
    </dsp:sp>
    <dsp:sp modelId="{8C8280E6-D604-F744-A674-F5476442D550}">
      <dsp:nvSpPr>
        <dsp:cNvPr id="0" name=""/>
        <dsp:cNvSpPr/>
      </dsp:nvSpPr>
      <dsp:spPr>
        <a:xfrm>
          <a:off x="6611936" y="984272"/>
          <a:ext cx="494311" cy="494311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FB081-4E28-2249-B88B-C895D94E1722}">
      <dsp:nvSpPr>
        <dsp:cNvPr id="0" name=""/>
        <dsp:cNvSpPr/>
      </dsp:nvSpPr>
      <dsp:spPr>
        <a:xfrm>
          <a:off x="6859092" y="1231428"/>
          <a:ext cx="1462049" cy="3119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2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>
              <a:solidFill>
                <a:srgbClr val="569BDC"/>
              </a:solidFill>
            </a:rPr>
            <a:t>Phase A2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>
              <a:solidFill>
                <a:srgbClr val="569BDC"/>
              </a:solidFill>
            </a:rPr>
            <a:t>3 à 5 semaines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>
              <a:solidFill>
                <a:srgbClr val="569BDC"/>
              </a:solidFill>
            </a:rPr>
            <a:t>par semaine : 4 séances de 45 minutes en ergothérapie</a:t>
          </a:r>
        </a:p>
      </dsp:txBody>
      <dsp:txXfrm>
        <a:off x="6859092" y="1231428"/>
        <a:ext cx="1462049" cy="3119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B3F1F-F08D-5E40-A4CB-08A0A0E4F129}" type="datetimeFigureOut">
              <a:rPr lang="fr-FR" smtClean="0"/>
              <a:pPr/>
              <a:t>02/10/2023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FAA2A-D0AD-3A48-ADDB-7D5C4BB8AE2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89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AA2A-D0AD-3A48-ADDB-7D5C4BB8AE2F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06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AA2A-D0AD-3A48-ADDB-7D5C4BB8AE2F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06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425A6-190E-4406-B3C3-6175AA16D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BBBF1A-47F3-464A-ACB3-73ADDD900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FA7D7B-8CA1-4F3D-A4BE-84467391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4D20-F5C9-40B0-9EA9-71B1BC660234}" type="datetime1">
              <a:rPr lang="fr-FR" smtClean="0"/>
              <a:pPr/>
              <a:t>02/10/2023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C7B4B5-AE78-49DF-BB7D-DE13FF4D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D44670-52A9-4D74-98B1-C9CC7254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19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21C71-D9F0-42F4-826A-DAF91FEB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115604-1811-4387-A805-BCCE56D53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D585C1-2B88-4CB2-BB9D-60A5A26C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41A-8FCA-44F7-BA22-D3BB08F8244F}" type="datetime1">
              <a:rPr lang="fr-FR" smtClean="0"/>
              <a:pPr/>
              <a:t>02/10/2023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EEFCA3-9AFB-42B7-BD1B-51B3AD9E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120519-6336-40FD-938F-AD542D2E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38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5CC967-BC60-4D83-81D2-2C511D667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E6CECC-9695-4CC1-BFCD-2032C287C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80A900-934A-49D8-AE53-F5F4AA2A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C320-A17B-4C31-8A9D-27864C7A4D2D}" type="datetime1">
              <a:rPr lang="fr-FR" smtClean="0"/>
              <a:pPr/>
              <a:t>02/10/2023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C2940A-6B4D-4D44-B1AB-BC6B58AA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DB8E1-DB98-4FD3-B02F-2F79F22A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65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D0ADA-A390-4B51-97D1-EE098A7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8A83A-3788-4EED-BE11-2EFBDC84A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7AB91-300A-452F-A673-7E52540B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7C54-C058-4AD7-AC46-7481983F8AE0}" type="datetime1">
              <a:rPr lang="fr-FR" smtClean="0"/>
              <a:pPr/>
              <a:t>02/10/2023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FDD089-EDB1-469D-B1D3-9E06D6AB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CAC11D-C7FF-49E4-98BF-8A0B2387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23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2F2AA-146D-49D0-9B0D-0C0A3134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03650C-7C88-4D27-825D-5DAC86C35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8D6882-ECAD-45F6-AA78-0B5B36F7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2730-0400-4542-9EC7-E8720C2AFDBB}" type="datetime1">
              <a:rPr lang="fr-FR" smtClean="0"/>
              <a:pPr/>
              <a:t>02/10/2023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6D4F1E-CAC7-484B-A1BE-098A5E39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889EB0-0B4B-412C-BD2E-985E6808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34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461FE-3F8B-42B2-B317-9FB883BA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3B641E-03FB-4F2B-989F-5E1A380C2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A39385-09B1-4D94-82FB-F5741C553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2CF9E8-7663-42AA-8075-9F89C0C4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72E-CC9C-4059-9B98-BEF7C92DF890}" type="datetime1">
              <a:rPr lang="fr-FR" smtClean="0"/>
              <a:pPr/>
              <a:t>02/10/2023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A63A5A-2830-4FB7-A700-0D03FB90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F7C8EA-D99A-4A15-A2F7-2845516E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19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0A7ED-6A8E-4C2B-BA66-4B95F943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B93496-9B21-42DD-B397-FEDE4239D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3B423C-B904-4F00-859D-8BB61AF72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C46D41-FE5A-4BC6-85D2-3787ED46D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2D54FF-FFA8-4238-B062-DF2B266E3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630527-2A5E-481C-B432-4EB8D2CA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56B-FF78-46C6-8EF4-3F32A7CC76C2}" type="datetime1">
              <a:rPr lang="fr-FR" smtClean="0"/>
              <a:pPr/>
              <a:t>02/10/2023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4A1EF2-FB92-4DF3-84B8-19B24408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4768BF-3884-4224-A41F-97696DBA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08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58927-C385-4B95-8EDA-79C712B1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CB271D-3F6B-4FA8-82E8-BC4AABF5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67A4-8CA4-40E9-AB31-390C0C862AF7}" type="datetime1">
              <a:rPr lang="fr-FR" smtClean="0"/>
              <a:pPr/>
              <a:t>02/10/2023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16D785-82E5-4E09-8467-36107175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08DFD9-851F-4F9F-86F4-4D484970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55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D5DC33-7AF7-4FA9-A5E1-433D9FE7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4A2A-44DF-469C-8676-070346D54C3D}" type="datetime1">
              <a:rPr lang="fr-FR" smtClean="0"/>
              <a:pPr/>
              <a:t>02/10/2023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1DF636-2A1E-4136-9108-DB07821C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595249-93F5-46D8-9FEA-511B819B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76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BEE4F-4E0C-4C7D-B62E-5F6EA763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E22E12-D406-40C3-A2D4-1C690653B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F1CB36-13F1-41D7-87D4-A9138B2A7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8DDE42-641E-4A69-A8D8-28682C6F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7C6E-4984-4B5D-A89C-D3E0E01E5982}" type="datetime1">
              <a:rPr lang="fr-FR" smtClean="0"/>
              <a:pPr/>
              <a:t>02/10/2023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16177A-99CF-4301-AE77-CD2AE5F4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A4DF90-1BF0-4688-B9C4-B7F565F0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994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10C64-7744-4A9F-BD45-A99CCAED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634862-5307-4E7D-90A7-2EBB9E78C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8DC15E-7A70-40DE-ACAD-02A16A0C1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2B0E66-F046-4F34-A416-B0D5247A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0BF5-B040-41BE-8929-0F524A062D73}" type="datetime1">
              <a:rPr lang="fr-FR" smtClean="0"/>
              <a:pPr/>
              <a:t>02/10/2023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65DC7F-B8A7-4379-AFDC-A9EA4DD8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4AC14-0C32-4E6E-8FD4-30622895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488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C2BE70-EB83-45E8-923E-ECA8D90B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E498B2-A2FF-4B77-93A4-C1FB7B5B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3AE271-4FA7-4371-AE8C-AF30C3CEE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78E99-FD8D-4838-8E9B-504FF013BF01}" type="datetime1">
              <a:rPr lang="fr-FR" smtClean="0"/>
              <a:pPr/>
              <a:t>02/10/2023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2B932-D2CF-4880-AC9E-DF2503C6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E915D6-3AAC-45B6-9F57-74DAB9603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0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slideLayout" Target="../slideLayouts/slideLayout2.xml"/><Relationship Id="rId18" Type="http://schemas.microsoft.com/office/2007/relationships/diagramDrawing" Target="../diagrams/drawing1.xml"/><Relationship Id="rId26" Type="http://schemas.openxmlformats.org/officeDocument/2006/relationships/image" Target="../media/image10.svg"/><Relationship Id="rId3" Type="http://schemas.microsoft.com/office/2007/relationships/media" Target="../media/media3.m4a"/><Relationship Id="rId21" Type="http://schemas.openxmlformats.org/officeDocument/2006/relationships/image" Target="../media/image5.png"/><Relationship Id="rId34" Type="http://schemas.openxmlformats.org/officeDocument/2006/relationships/diagramLayout" Target="../diagrams/layout2.xml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openxmlformats.org/officeDocument/2006/relationships/diagramColors" Target="../diagrams/colors1.xml"/><Relationship Id="rId25" Type="http://schemas.openxmlformats.org/officeDocument/2006/relationships/image" Target="../media/image7.png"/><Relationship Id="rId33" Type="http://schemas.openxmlformats.org/officeDocument/2006/relationships/diagramData" Target="../diagrams/data2.xml"/><Relationship Id="rId38" Type="http://schemas.openxmlformats.org/officeDocument/2006/relationships/image" Target="../media/image4.png"/><Relationship Id="rId2" Type="http://schemas.openxmlformats.org/officeDocument/2006/relationships/audio" Target="../media/media2.m4a"/><Relationship Id="rId16" Type="http://schemas.openxmlformats.org/officeDocument/2006/relationships/diagramQuickStyle" Target="../diagrams/quickStyle1.xml"/><Relationship Id="rId20" Type="http://schemas.openxmlformats.org/officeDocument/2006/relationships/image" Target="../media/image3.gif"/><Relationship Id="rId29" Type="http://schemas.openxmlformats.org/officeDocument/2006/relationships/image" Target="../media/image9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24" Type="http://schemas.openxmlformats.org/officeDocument/2006/relationships/image" Target="../media/image8.svg"/><Relationship Id="rId32" Type="http://schemas.openxmlformats.org/officeDocument/2006/relationships/image" Target="../media/image16.svg"/><Relationship Id="rId37" Type="http://schemas.microsoft.com/office/2007/relationships/diagramDrawing" Target="../diagrams/drawing2.xml"/><Relationship Id="rId5" Type="http://schemas.microsoft.com/office/2007/relationships/media" Target="../media/media4.m4a"/><Relationship Id="rId15" Type="http://schemas.openxmlformats.org/officeDocument/2006/relationships/diagramLayout" Target="../diagrams/layout1.xml"/><Relationship Id="rId23" Type="http://schemas.openxmlformats.org/officeDocument/2006/relationships/image" Target="../media/image6.png"/><Relationship Id="rId28" Type="http://schemas.openxmlformats.org/officeDocument/2006/relationships/image" Target="../media/image12.svg"/><Relationship Id="rId36" Type="http://schemas.openxmlformats.org/officeDocument/2006/relationships/diagramColors" Target="../diagrams/colors2.xml"/><Relationship Id="rId10" Type="http://schemas.openxmlformats.org/officeDocument/2006/relationships/audio" Target="../media/media6.m4a"/><Relationship Id="rId19" Type="http://schemas.openxmlformats.org/officeDocument/2006/relationships/image" Target="../media/image1.jpeg"/><Relationship Id="rId31" Type="http://schemas.openxmlformats.org/officeDocument/2006/relationships/image" Target="../media/image10.png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diagramData" Target="../diagrams/data1.xml"/><Relationship Id="rId22" Type="http://schemas.openxmlformats.org/officeDocument/2006/relationships/image" Target="../media/image6.svg"/><Relationship Id="rId27" Type="http://schemas.openxmlformats.org/officeDocument/2006/relationships/image" Target="../media/image8.png"/><Relationship Id="rId30" Type="http://schemas.openxmlformats.org/officeDocument/2006/relationships/image" Target="../media/image14.svg"/><Relationship Id="rId35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1.wdp"/><Relationship Id="rId18" Type="http://schemas.openxmlformats.org/officeDocument/2006/relationships/image" Target="../media/image4.png"/><Relationship Id="rId3" Type="http://schemas.microsoft.com/office/2007/relationships/media" Target="../media/media9.m4a"/><Relationship Id="rId7" Type="http://schemas.openxmlformats.org/officeDocument/2006/relationships/image" Target="../media/image3.gif"/><Relationship Id="rId12" Type="http://schemas.openxmlformats.org/officeDocument/2006/relationships/image" Target="../media/image14.png"/><Relationship Id="rId17" Type="http://schemas.microsoft.com/office/2007/relationships/hdphoto" Target="../media/hdphoto3.wdp"/><Relationship Id="rId2" Type="http://schemas.openxmlformats.org/officeDocument/2006/relationships/audio" Target="../media/media8.m4a"/><Relationship Id="rId16" Type="http://schemas.openxmlformats.org/officeDocument/2006/relationships/image" Target="../media/image16.png"/><Relationship Id="rId1" Type="http://schemas.microsoft.com/office/2007/relationships/media" Target="../media/media8.m4a"/><Relationship Id="rId6" Type="http://schemas.openxmlformats.org/officeDocument/2006/relationships/image" Target="../media/image1.jpeg"/><Relationship Id="rId11" Type="http://schemas.openxmlformats.org/officeDocument/2006/relationships/image" Target="../media/image20.svg"/><Relationship Id="rId5" Type="http://schemas.openxmlformats.org/officeDocument/2006/relationships/slideLayout" Target="../slideLayouts/slideLayout2.xml"/><Relationship Id="rId1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audio" Target="../media/media9.m4a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openxmlformats.org/officeDocument/2006/relationships/diagramLayout" Target="../diagrams/layout3.xml"/><Relationship Id="rId18" Type="http://schemas.openxmlformats.org/officeDocument/2006/relationships/image" Target="../media/image3.gif"/><Relationship Id="rId26" Type="http://schemas.openxmlformats.org/officeDocument/2006/relationships/image" Target="../media/image31.svg"/><Relationship Id="rId3" Type="http://schemas.microsoft.com/office/2007/relationships/media" Target="../media/media11.m4a"/><Relationship Id="rId21" Type="http://schemas.openxmlformats.org/officeDocument/2006/relationships/image" Target="../media/image18.png"/><Relationship Id="rId7" Type="http://schemas.microsoft.com/office/2007/relationships/media" Target="../media/media13.m4a"/><Relationship Id="rId12" Type="http://schemas.openxmlformats.org/officeDocument/2006/relationships/diagramData" Target="../diagrams/data3.xml"/><Relationship Id="rId17" Type="http://schemas.openxmlformats.org/officeDocument/2006/relationships/image" Target="../media/image1.jpeg"/><Relationship Id="rId25" Type="http://schemas.openxmlformats.org/officeDocument/2006/relationships/image" Target="../media/image20.png"/><Relationship Id="rId2" Type="http://schemas.openxmlformats.org/officeDocument/2006/relationships/audio" Target="../media/media10.m4a"/><Relationship Id="rId16" Type="http://schemas.microsoft.com/office/2007/relationships/diagramDrawing" Target="../diagrams/drawing3.xml"/><Relationship Id="rId20" Type="http://schemas.openxmlformats.org/officeDocument/2006/relationships/image" Target="../media/image25.svg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29.svg"/><Relationship Id="rId5" Type="http://schemas.microsoft.com/office/2007/relationships/media" Target="../media/media12.m4a"/><Relationship Id="rId15" Type="http://schemas.openxmlformats.org/officeDocument/2006/relationships/diagramColors" Target="../diagrams/colors3.xml"/><Relationship Id="rId23" Type="http://schemas.openxmlformats.org/officeDocument/2006/relationships/image" Target="../media/image19.png"/><Relationship Id="rId10" Type="http://schemas.openxmlformats.org/officeDocument/2006/relationships/audio" Target="../media/media14.m4a"/><Relationship Id="rId19" Type="http://schemas.openxmlformats.org/officeDocument/2006/relationships/image" Target="../media/image17.png"/><Relationship Id="rId4" Type="http://schemas.openxmlformats.org/officeDocument/2006/relationships/audio" Target="../media/media11.m4a"/><Relationship Id="rId9" Type="http://schemas.microsoft.com/office/2007/relationships/media" Target="../media/media14.m4a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27.svg"/><Relationship Id="rId27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1.png"/><Relationship Id="rId5" Type="http://schemas.openxmlformats.org/officeDocument/2006/relationships/image" Target="../media/image3.gif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124405E-04CB-4B07-8A9E-F4802F1E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246" y="3939092"/>
            <a:ext cx="11687504" cy="1700213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endParaRPr lang="fr-FR" sz="2600" b="1" dirty="0">
              <a:solidFill>
                <a:srgbClr val="0070C0"/>
              </a:solidFill>
              <a:latin typeface="+mj-lt"/>
            </a:endParaRPr>
          </a:p>
          <a:p>
            <a:r>
              <a:rPr lang="fr-FR" sz="2600" b="1" dirty="0">
                <a:solidFill>
                  <a:srgbClr val="0070C0"/>
                </a:solidFill>
                <a:latin typeface="+mj-lt"/>
              </a:rPr>
              <a:t>Modulation et évaluation de la flexibilité mentale chez les patients cérébrolésés</a:t>
            </a:r>
            <a:endParaRPr lang="fr-FR" sz="4400" b="1" dirty="0">
              <a:solidFill>
                <a:srgbClr val="7030A0"/>
              </a:solidFill>
              <a:latin typeface="+mj-lt"/>
            </a:endParaRP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– Le Havre - 2023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D91982-289D-41EF-81D7-960CA0205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26" y="1722690"/>
            <a:ext cx="11693562" cy="214109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Inès </a:t>
            </a:r>
            <a:r>
              <a:rPr lang="fr-FR" sz="3200" b="1" dirty="0">
                <a:solidFill>
                  <a:srgbClr val="7030A0"/>
                </a:solidFill>
              </a:rPr>
              <a:t>Bigarré – Toulouse</a:t>
            </a:r>
            <a:r>
              <a:rPr lang="fr-FR" sz="2400" b="1" dirty="0">
                <a:solidFill>
                  <a:srgbClr val="7030A0"/>
                </a:solidFill>
              </a:rPr>
              <a:t/>
            </a:r>
            <a:br>
              <a:rPr lang="fr-FR" sz="24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Lauréate 2023</a:t>
            </a:r>
            <a:br>
              <a:rPr lang="fr-FR" sz="28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Bourse Recherche SOFMER – France Traumatisme Crânien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67" y="6148533"/>
            <a:ext cx="1912478" cy="5700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07" y="156967"/>
            <a:ext cx="10058400" cy="1697355"/>
          </a:xfrm>
          <a:prstGeom prst="rect">
            <a:avLst/>
          </a:prstGeom>
        </p:spPr>
      </p:pic>
      <p:pic>
        <p:nvPicPr>
          <p:cNvPr id="9" name="Picture 4" descr="RÃ©sultat de recherche d'images pour &quot;france traumatisme cranien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6307"/>
            <a:ext cx="1841040" cy="10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1 oct. 2023 à 20:51:37">
            <a:hlinkClick r:id="" action="ppaction://media"/>
            <a:extLst>
              <a:ext uri="{FF2B5EF4-FFF2-40B4-BE49-F238E27FC236}">
                <a16:creationId xmlns:a16="http://schemas.microsoft.com/office/drawing/2014/main" id="{C4F46AAD-8B50-38DF-3D13-C37463CBC9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6633" y="59357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Contexte, objectifs</a:t>
            </a: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75EF7808-B651-3EF3-3439-97592F8E47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254076"/>
              </p:ext>
            </p:extLst>
          </p:nvPr>
        </p:nvGraphicFramePr>
        <p:xfrm>
          <a:off x="838200" y="1454920"/>
          <a:ext cx="702069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Le Havre - 2023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3" y="6151419"/>
            <a:ext cx="1912478" cy="570056"/>
          </a:xfrm>
          <a:prstGeom prst="rect">
            <a:avLst/>
          </a:prstGeom>
        </p:spPr>
      </p:pic>
      <p:pic>
        <p:nvPicPr>
          <p:cNvPr id="6" name="Picture 4" descr="RÃ©sultat de recherche d'images pour &quot;france traumatisme cranien&quot;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445"/>
            <a:ext cx="1695796" cy="9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que 11" descr="Cerveau avec un remplissage uni">
            <a:extLst>
              <a:ext uri="{FF2B5EF4-FFF2-40B4-BE49-F238E27FC236}">
                <a16:creationId xmlns:a16="http://schemas.microsoft.com/office/drawing/2014/main" id="{453F641A-52C9-1E9F-06B8-DBC734A71CC6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899602" y="1631180"/>
            <a:ext cx="704247" cy="704247"/>
          </a:xfrm>
          <a:prstGeom prst="rect">
            <a:avLst/>
          </a:prstGeom>
        </p:spPr>
      </p:pic>
      <p:pic>
        <p:nvPicPr>
          <p:cNvPr id="14" name="Graphique 13" descr="Santé mentale avec un remplissage uni">
            <a:extLst>
              <a:ext uri="{FF2B5EF4-FFF2-40B4-BE49-F238E27FC236}">
                <a16:creationId xmlns:a16="http://schemas.microsoft.com/office/drawing/2014/main" id="{9425CD7A-95A5-CDDB-6D55-1CD0305000D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318119" y="2467344"/>
            <a:ext cx="704246" cy="704246"/>
          </a:xfrm>
          <a:prstGeom prst="rect">
            <a:avLst/>
          </a:prstGeom>
        </p:spPr>
      </p:pic>
      <p:pic>
        <p:nvPicPr>
          <p:cNvPr id="16" name="Graphique 15" descr="Médical avec un remplissage uni">
            <a:extLst>
              <a:ext uri="{FF2B5EF4-FFF2-40B4-BE49-F238E27FC236}">
                <a16:creationId xmlns:a16="http://schemas.microsoft.com/office/drawing/2014/main" id="{F63176F3-2B5E-DC7E-3794-7D7C9AB43E44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1417816" y="3278466"/>
            <a:ext cx="704246" cy="704246"/>
          </a:xfrm>
          <a:prstGeom prst="rect">
            <a:avLst/>
          </a:prstGeom>
        </p:spPr>
      </p:pic>
      <p:pic>
        <p:nvPicPr>
          <p:cNvPr id="18" name="Graphique 17" descr="Cerveau dans une tête avec un remplissage uni">
            <a:extLst>
              <a:ext uri="{FF2B5EF4-FFF2-40B4-BE49-F238E27FC236}">
                <a16:creationId xmlns:a16="http://schemas.microsoft.com/office/drawing/2014/main" id="{8C320770-BC83-871B-C399-4EA77EA17CD3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938939" y="4910441"/>
            <a:ext cx="684217" cy="684217"/>
          </a:xfrm>
          <a:prstGeom prst="rect">
            <a:avLst/>
          </a:prstGeom>
        </p:spPr>
      </p:pic>
      <p:pic>
        <p:nvPicPr>
          <p:cNvPr id="20" name="Graphique 19" descr="Tête avec engrenages avec un remplissage uni">
            <a:extLst>
              <a:ext uri="{FF2B5EF4-FFF2-40B4-BE49-F238E27FC236}">
                <a16:creationId xmlns:a16="http://schemas.microsoft.com/office/drawing/2014/main" id="{AFE577DD-20DA-5DFE-EA8E-AE0D8582E1E1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1325791" y="4110205"/>
            <a:ext cx="684217" cy="684217"/>
          </a:xfrm>
          <a:prstGeom prst="rect">
            <a:avLst/>
          </a:prstGeom>
        </p:spPr>
      </p:pic>
      <p:pic>
        <p:nvPicPr>
          <p:cNvPr id="22" name="Graphique 21" descr="Bélier avec un remplissage uni">
            <a:extLst>
              <a:ext uri="{FF2B5EF4-FFF2-40B4-BE49-F238E27FC236}">
                <a16:creationId xmlns:a16="http://schemas.microsoft.com/office/drawing/2014/main" id="{6C7561FF-76AE-4999-9C2C-19FE5DF40B9C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 rot="9352129">
            <a:off x="1006025" y="4888548"/>
            <a:ext cx="354772" cy="354772"/>
          </a:xfrm>
          <a:prstGeom prst="rect">
            <a:avLst/>
          </a:prstGeom>
        </p:spPr>
      </p:pic>
      <p:graphicFrame>
        <p:nvGraphicFramePr>
          <p:cNvPr id="24" name="Diagramme 23">
            <a:extLst>
              <a:ext uri="{FF2B5EF4-FFF2-40B4-BE49-F238E27FC236}">
                <a16:creationId xmlns:a16="http://schemas.microsoft.com/office/drawing/2014/main" id="{2F01A478-FA7B-2E48-DC80-2EAA29B1D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010235"/>
              </p:ext>
            </p:extLst>
          </p:nvPr>
        </p:nvGraphicFramePr>
        <p:xfrm>
          <a:off x="8338816" y="1454920"/>
          <a:ext cx="3423973" cy="413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25" name="ZoneTexte 24">
            <a:extLst>
              <a:ext uri="{FF2B5EF4-FFF2-40B4-BE49-F238E27FC236}">
                <a16:creationId xmlns:a16="http://schemas.microsoft.com/office/drawing/2014/main" id="{240F06B7-0916-55AD-4438-C18E1923B8B6}"/>
              </a:ext>
            </a:extLst>
          </p:cNvPr>
          <p:cNvSpPr txBox="1"/>
          <p:nvPr/>
        </p:nvSpPr>
        <p:spPr>
          <a:xfrm>
            <a:off x="7858897" y="617635"/>
            <a:ext cx="390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A3C1E6"/>
                </a:solidFill>
              </a:rPr>
              <a:t>Evaluer les effets d’un entrainement cognitif couplé à la stimulation transcrânienne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D4F7AF-83DC-CC2A-7F6E-B8346946C6E7}"/>
              </a:ext>
            </a:extLst>
          </p:cNvPr>
          <p:cNvSpPr/>
          <p:nvPr/>
        </p:nvSpPr>
        <p:spPr>
          <a:xfrm>
            <a:off x="7156826" y="-33010"/>
            <a:ext cx="50970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Ionescu</a:t>
            </a:r>
            <a:r>
              <a:rPr lang="fr-F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2012, Di Pino et al., 2014, Braun et al. 2015, </a:t>
            </a:r>
            <a:r>
              <a:rPr lang="fr-FR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Hartwigsen</a:t>
            </a:r>
            <a:r>
              <a:rPr lang="fr-F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2018, Filmer, Dux, </a:t>
            </a:r>
            <a:r>
              <a:rPr lang="fr-FR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Mattingley</a:t>
            </a:r>
            <a:r>
              <a:rPr lang="fr-F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2014, Sacco et al., 2016</a:t>
            </a:r>
            <a:endParaRPr lang="da-DK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Recording 1 oct. 2023 à 20:53:59">
            <a:hlinkClick r:id="" action="ppaction://media"/>
            <a:extLst>
              <a:ext uri="{FF2B5EF4-FFF2-40B4-BE49-F238E27FC236}">
                <a16:creationId xmlns:a16="http://schemas.microsoft.com/office/drawing/2014/main" id="{8B450849-707A-E0FB-9D75-7EE38C8423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747000" y="1793256"/>
            <a:ext cx="591817" cy="591817"/>
          </a:xfrm>
          <a:prstGeom prst="rect">
            <a:avLst/>
          </a:prstGeom>
        </p:spPr>
      </p:pic>
      <p:pic>
        <p:nvPicPr>
          <p:cNvPr id="8" name="Audio Recording 1 oct. 2023 à 20:54:49">
            <a:hlinkClick r:id="" action="ppaction://media"/>
            <a:extLst>
              <a:ext uri="{FF2B5EF4-FFF2-40B4-BE49-F238E27FC236}">
                <a16:creationId xmlns:a16="http://schemas.microsoft.com/office/drawing/2014/main" id="{92924C1C-4B2E-4C6B-6617-AFD58F76A5B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747000" y="2947149"/>
            <a:ext cx="591816" cy="591816"/>
          </a:xfrm>
          <a:prstGeom prst="rect">
            <a:avLst/>
          </a:prstGeom>
        </p:spPr>
      </p:pic>
      <p:pic>
        <p:nvPicPr>
          <p:cNvPr id="10" name="Audio Recording 1 oct. 2023 à 20:55:19">
            <a:hlinkClick r:id="" action="ppaction://media"/>
            <a:extLst>
              <a:ext uri="{FF2B5EF4-FFF2-40B4-BE49-F238E27FC236}">
                <a16:creationId xmlns:a16="http://schemas.microsoft.com/office/drawing/2014/main" id="{6D73DD4B-C0D9-CFC8-1E2C-04A61AE16B9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787257" y="4508072"/>
            <a:ext cx="664449" cy="664449"/>
          </a:xfrm>
          <a:prstGeom prst="rect">
            <a:avLst/>
          </a:prstGeom>
        </p:spPr>
      </p:pic>
      <p:pic>
        <p:nvPicPr>
          <p:cNvPr id="11" name="Audio Recording 1 oct. 2023 à 20:56:11">
            <a:hlinkClick r:id="" action="ppaction://media"/>
            <a:extLst>
              <a:ext uri="{FF2B5EF4-FFF2-40B4-BE49-F238E27FC236}">
                <a16:creationId xmlns:a16="http://schemas.microsoft.com/office/drawing/2014/main" id="{34243FAA-6F30-D91C-2AC0-D399401E7A9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1292398" y="1098635"/>
            <a:ext cx="591816" cy="591816"/>
          </a:xfrm>
          <a:prstGeom prst="rect">
            <a:avLst/>
          </a:prstGeom>
        </p:spPr>
      </p:pic>
      <p:pic>
        <p:nvPicPr>
          <p:cNvPr id="13" name="Audio Recording 1 oct. 2023 à 20:56:29">
            <a:hlinkClick r:id="" action="ppaction://media"/>
            <a:extLst>
              <a:ext uri="{FF2B5EF4-FFF2-40B4-BE49-F238E27FC236}">
                <a16:creationId xmlns:a16="http://schemas.microsoft.com/office/drawing/2014/main" id="{DD3F53CD-0B4D-9650-331E-E9BADF55897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1121194" y="5143702"/>
            <a:ext cx="591816" cy="591816"/>
          </a:xfrm>
          <a:prstGeom prst="rect">
            <a:avLst/>
          </a:prstGeom>
        </p:spPr>
      </p:pic>
      <p:pic>
        <p:nvPicPr>
          <p:cNvPr id="15" name="Audio Recording 1 oct. 2023 à 20:57:51">
            <a:hlinkClick r:id="" action="ppaction://media"/>
            <a:extLst>
              <a:ext uri="{FF2B5EF4-FFF2-40B4-BE49-F238E27FC236}">
                <a16:creationId xmlns:a16="http://schemas.microsoft.com/office/drawing/2014/main" id="{67B42C13-96C2-EC23-2854-F3DC482472F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0885998" y="2497726"/>
            <a:ext cx="591816" cy="591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86BB83-1A4C-674E-BCA6-650D1848C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BF5C67-0001-B342-A373-A7D6C49F3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2A871-E1B9-AB4D-BB6F-3ADC23BCE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7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B2205C-ABD6-BE4B-81F8-0633F162F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892210-B66F-C443-83F2-9FA536908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8BE24E-A3E9-D948-9A9C-59EC4C6B2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C54679-9174-AF44-8F8A-1ED757FFF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BAF6261-BA78-1B41-8CA9-69D60ED17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BC9749-5BB3-1D4C-A535-8C3F5E32A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99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20067E-26A1-114F-9FF5-E848B8863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D2F79-CDDA-6C4D-BC37-A5B382A53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0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09ABEF3-744D-BE40-8B20-F0B938225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60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8610D8C9-3583-ED4D-9531-FDE27C611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35AB5742-E8E5-8C4A-AAF8-1FF035A5B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1D9A9DAD-3434-6B4A-9FBE-45B43EAE6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05FCE231-D694-5942-A27B-84EF2EA13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98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E42F4BF9-D6BA-A744-AAD0-AEAB36FE8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Graphic spid="9" grpId="0" uiExpand="1">
        <p:bldSub>
          <a:bldDgm bld="one"/>
        </p:bldSub>
      </p:bldGraphic>
      <p:bldGraphic spid="24" grpId="0" uiExpand="1">
        <p:bldSub>
          <a:bldDgm bld="one"/>
        </p:bldSub>
      </p:bldGraphic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Intervention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Le Havre - 2023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3" y="6151419"/>
            <a:ext cx="1912478" cy="570056"/>
          </a:xfrm>
          <a:prstGeom prst="rect">
            <a:avLst/>
          </a:prstGeom>
        </p:spPr>
      </p:pic>
      <p:pic>
        <p:nvPicPr>
          <p:cNvPr id="6" name="Picture 4" descr="RÃ©sultat de recherche d'images pour &quot;france traumatisme cranien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445"/>
            <a:ext cx="1695796" cy="9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884C519-C0B5-9482-A64F-C23E47B671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 b="10297"/>
          <a:stretch/>
        </p:blipFill>
        <p:spPr>
          <a:xfrm>
            <a:off x="847899" y="2037677"/>
            <a:ext cx="4322270" cy="256698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1E1C231-13BD-2D32-0C1E-8AC6676F43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80" y="2058161"/>
            <a:ext cx="2665242" cy="79801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EB470EF-7AD9-957D-0FD3-5FE7B27E1DE8}"/>
              </a:ext>
            </a:extLst>
          </p:cNvPr>
          <p:cNvSpPr/>
          <p:nvPr/>
        </p:nvSpPr>
        <p:spPr>
          <a:xfrm>
            <a:off x="7156826" y="-33010"/>
            <a:ext cx="50970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Alvarez &amp; Emory, 2006</a:t>
            </a:r>
            <a:r>
              <a:rPr lang="fr-F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Elmasry</a:t>
            </a:r>
            <a:r>
              <a:rPr lang="fr-F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2015, </a:t>
            </a:r>
            <a:r>
              <a:rPr lang="da-DK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Snowball et al., 2013 ; Brem et al., 2018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1E7CA15-C71E-3DB0-7824-F908C61E4789}"/>
              </a:ext>
            </a:extLst>
          </p:cNvPr>
          <p:cNvSpPr txBox="1"/>
          <p:nvPr/>
        </p:nvSpPr>
        <p:spPr>
          <a:xfrm>
            <a:off x="1843088" y="4743450"/>
            <a:ext cx="334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Remédiation cognitive, CoVirtua®</a:t>
            </a:r>
          </a:p>
        </p:txBody>
      </p:sp>
      <p:pic>
        <p:nvPicPr>
          <p:cNvPr id="20" name="Graphique 19" descr="Ajouter avec un remplissage uni">
            <a:extLst>
              <a:ext uri="{FF2B5EF4-FFF2-40B4-BE49-F238E27FC236}">
                <a16:creationId xmlns:a16="http://schemas.microsoft.com/office/drawing/2014/main" id="{150105D6-5979-457F-0338-B410F77608E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36042" y="2971800"/>
            <a:ext cx="914400" cy="914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FD2DAC1-3C51-DF72-4F3F-D26D0F71B32B}"/>
              </a:ext>
            </a:extLst>
          </p:cNvPr>
          <p:cNvSpPr txBox="1"/>
          <p:nvPr/>
        </p:nvSpPr>
        <p:spPr>
          <a:xfrm>
            <a:off x="6802553" y="4758669"/>
            <a:ext cx="45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cs typeface="Times New Roman" panose="02020603050405020304" pitchFamily="18" charset="0"/>
              </a:rPr>
              <a:t>tRNS </a:t>
            </a:r>
            <a:r>
              <a:rPr lang="fr-FR" sz="1800" dirty="0">
                <a:cs typeface="Times New Roman" panose="02020603050405020304" pitchFamily="18" charset="0"/>
              </a:rPr>
              <a:t>(</a:t>
            </a:r>
            <a:r>
              <a:rPr lang="fr-FR" sz="1800" i="1" dirty="0" err="1">
                <a:cs typeface="Times New Roman" panose="02020603050405020304" pitchFamily="18" charset="0"/>
              </a:rPr>
              <a:t>transcranial</a:t>
            </a:r>
            <a:r>
              <a:rPr lang="fr-FR" sz="1800" i="1" dirty="0"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cs typeface="Times New Roman" panose="02020603050405020304" pitchFamily="18" charset="0"/>
              </a:rPr>
              <a:t>random</a:t>
            </a:r>
            <a:r>
              <a:rPr lang="fr-FR" sz="1800" i="1" dirty="0">
                <a:cs typeface="Times New Roman" panose="02020603050405020304" pitchFamily="18" charset="0"/>
              </a:rPr>
              <a:t> noise stimulation) </a:t>
            </a:r>
          </a:p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5A525F8-C636-41E5-6C2C-C820C295C427}"/>
              </a:ext>
            </a:extLst>
          </p:cNvPr>
          <p:cNvGrpSpPr/>
          <p:nvPr/>
        </p:nvGrpSpPr>
        <p:grpSpPr>
          <a:xfrm>
            <a:off x="7621975" y="2931482"/>
            <a:ext cx="3124644" cy="1774213"/>
            <a:chOff x="9030110" y="3885134"/>
            <a:chExt cx="3124644" cy="177421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DE8E80F4-9922-4A6A-39C4-8750674A5AC9}"/>
                </a:ext>
              </a:extLst>
            </p:cNvPr>
            <p:cNvGrpSpPr/>
            <p:nvPr/>
          </p:nvGrpSpPr>
          <p:grpSpPr>
            <a:xfrm>
              <a:off x="9030110" y="3885134"/>
              <a:ext cx="2841824" cy="1774213"/>
              <a:chOff x="9030110" y="3885134"/>
              <a:chExt cx="2841824" cy="1774213"/>
            </a:xfrm>
          </p:grpSpPr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A56468DA-711F-3562-A91A-2008B867F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>
                            <a14:foregroundMark x1="64179" y1="77876" x2="59204" y2="76696"/>
                            <a14:foregroundMark x1="62438" y1="79351" x2="60697" y2="78466"/>
                            <a14:foregroundMark x1="62687" y1="79646" x2="59204" y2="79056"/>
                            <a14:foregroundMark x1="61692" y1="80826" x2="59701" y2="79056"/>
                            <a14:foregroundMark x1="59701" y1="79941" x2="58706" y2="79056"/>
                            <a14:foregroundMark x1="60199" y1="80236" x2="59701" y2="80826"/>
                            <a14:foregroundMark x1="61443" y1="80236" x2="64179" y2="7876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030110" y="3885134"/>
                <a:ext cx="1567439" cy="1321796"/>
              </a:xfrm>
              <a:prstGeom prst="rect">
                <a:avLst/>
              </a:prstGeom>
            </p:spPr>
          </p:pic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B8B70F2C-D8B9-CE5E-46E4-AE8F56C29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524" b="93155" l="8223" r="90716">
                            <a14:foregroundMark x1="35013" y1="93155" x2="45093" y2="91667"/>
                            <a14:foregroundMark x1="11671" y1="48810" x2="8223" y2="61012"/>
                            <a14:foregroundMark x1="89655" y1="69345" x2="89125" y2="53571"/>
                            <a14:foregroundMark x1="90186" y1="53869" x2="90716" y2="61310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0356944" y="4011006"/>
                <a:ext cx="1514990" cy="1350230"/>
              </a:xfrm>
              <a:prstGeom prst="rect">
                <a:avLst/>
              </a:prstGeom>
            </p:spPr>
          </p:pic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EC03B872-9E34-19F6-6673-D031B35C80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9722" b="89583" l="4492" r="89953">
                            <a14:foregroundMark x1="4492" y1="38194" x2="10165" y2="39583"/>
                            <a14:foregroundMark x1="79964" y1="39471" x2="81915" y2="40972"/>
                            <a14:foregroundMark x1="76198" y1="36573" x2="79807" y2="39350"/>
                            <a14:foregroundMark x1="79487" y1="33446" x2="76144" y2="33748"/>
                            <a14:foregroundMark x1="80733" y1="33333" x2="79637" y2="33432"/>
                            <a14:foregroundMark x1="73050" y1="27083" x2="73239" y2="32639"/>
                            <a14:backgroundMark x1="73759" y1="36111" x2="73759" y2="36111"/>
                            <a14:backgroundMark x1="71631" y1="36806" x2="71631" y2="46528"/>
                            <a14:backgroundMark x1="72813" y1="32639" x2="72813" y2="36806"/>
                            <a14:backgroundMark x1="74113" y1="33333" x2="74232" y2="39583"/>
                            <a14:backgroundMark x1="79669" y1="36806" x2="79669" y2="34028"/>
                          </a14:backgroundRemoval>
                        </a14:imgEffect>
                      </a14:imgLayer>
                    </a14:imgProps>
                  </a:ext>
                </a:extLst>
              </a:blip>
              <a:srcRect r="27089" b="46215"/>
              <a:stretch/>
            </p:blipFill>
            <p:spPr>
              <a:xfrm>
                <a:off x="9176851" y="5208395"/>
                <a:ext cx="2319749" cy="298860"/>
              </a:xfrm>
              <a:prstGeom prst="rect">
                <a:avLst/>
              </a:prstGeom>
            </p:spPr>
          </p:pic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19431C9-92B4-DDB0-2F85-8267F9F892F1}"/>
                  </a:ext>
                </a:extLst>
              </p:cNvPr>
              <p:cNvSpPr txBox="1"/>
              <p:nvPr/>
            </p:nvSpPr>
            <p:spPr>
              <a:xfrm>
                <a:off x="9179644" y="5443903"/>
                <a:ext cx="249201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0        0.02        0.04        0.06        0.08        0.10</a:t>
                </a:r>
              </a:p>
            </p:txBody>
          </p: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2E1CE66-F293-DF74-84A7-D9B275F1FFFA}"/>
                </a:ext>
              </a:extLst>
            </p:cNvPr>
            <p:cNvSpPr txBox="1"/>
            <p:nvPr/>
          </p:nvSpPr>
          <p:spPr>
            <a:xfrm>
              <a:off x="11393789" y="5302051"/>
              <a:ext cx="7609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||En|| (mV)</a:t>
              </a:r>
            </a:p>
          </p:txBody>
        </p:sp>
      </p:grpSp>
      <p:pic>
        <p:nvPicPr>
          <p:cNvPr id="3" name="Audio Recording 1 oct. 2023 à 20:58:22">
            <a:hlinkClick r:id="" action="ppaction://media"/>
            <a:extLst>
              <a:ext uri="{FF2B5EF4-FFF2-40B4-BE49-F238E27FC236}">
                <a16:creationId xmlns:a16="http://schemas.microsoft.com/office/drawing/2014/main" id="{BA86EB34-6469-B155-6B8A-B7BE0ECF16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36688" y="5405000"/>
            <a:ext cx="520582" cy="520582"/>
          </a:xfrm>
          <a:prstGeom prst="rect">
            <a:avLst/>
          </a:prstGeom>
        </p:spPr>
      </p:pic>
      <p:pic>
        <p:nvPicPr>
          <p:cNvPr id="5" name="Audio Recording 1 oct. 2023 à 20:58:56">
            <a:hlinkClick r:id="" action="ppaction://media"/>
            <a:extLst>
              <a:ext uri="{FF2B5EF4-FFF2-40B4-BE49-F238E27FC236}">
                <a16:creationId xmlns:a16="http://schemas.microsoft.com/office/drawing/2014/main" id="{BFBAEF37-B61F-40A2-D427-224B3248B1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50442" y="5370163"/>
            <a:ext cx="520582" cy="52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2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1D54ECB6-86E7-6371-9388-BC96B64A4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9246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Le Havre - 2023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3" y="6151419"/>
            <a:ext cx="1912478" cy="570056"/>
          </a:xfrm>
          <a:prstGeom prst="rect">
            <a:avLst/>
          </a:prstGeom>
        </p:spPr>
      </p:pic>
      <p:pic>
        <p:nvPicPr>
          <p:cNvPr id="6" name="Picture 4" descr="RÃ©sultat de recherche d'images pour &quot;france traumatisme cranien&quot;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445"/>
            <a:ext cx="1695796" cy="950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3867F8-C935-1B50-961B-3F9C2985B9BD}"/>
              </a:ext>
            </a:extLst>
          </p:cNvPr>
          <p:cNvSpPr txBox="1"/>
          <p:nvPr/>
        </p:nvSpPr>
        <p:spPr>
          <a:xfrm>
            <a:off x="847899" y="1690688"/>
            <a:ext cx="5132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1600" dirty="0">
                <a:solidFill>
                  <a:srgbClr val="A3C1E6"/>
                </a:solidFill>
              </a:rPr>
              <a:t>Étude interventionnelle randomisée monocentrique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600" dirty="0">
                <a:solidFill>
                  <a:srgbClr val="A3C1E6"/>
                </a:solidFill>
              </a:rPr>
              <a:t>Analyse N of 1 trial (multiples cas uniques)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600" dirty="0">
                <a:solidFill>
                  <a:srgbClr val="A3C1E6"/>
                </a:solidFill>
              </a:rPr>
              <a:t>18 patients présentant un syndrome dysexécutif suite à une lésion cérébrale vasculaire ou traumatique</a:t>
            </a:r>
          </a:p>
          <a:p>
            <a:endParaRPr lang="fr-FR" sz="1600" dirty="0">
              <a:solidFill>
                <a:srgbClr val="A3C1E6"/>
              </a:solidFill>
            </a:endParaRPr>
          </a:p>
        </p:txBody>
      </p:sp>
      <p:pic>
        <p:nvPicPr>
          <p:cNvPr id="10" name="Graphique 9" descr="Loupe avec un remplissage uni">
            <a:extLst>
              <a:ext uri="{FF2B5EF4-FFF2-40B4-BE49-F238E27FC236}">
                <a16:creationId xmlns:a16="http://schemas.microsoft.com/office/drawing/2014/main" id="{68550286-4EF5-B880-DD60-A358880DE27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155944" y="3572838"/>
            <a:ext cx="458761" cy="458761"/>
          </a:xfrm>
          <a:prstGeom prst="rect">
            <a:avLst/>
          </a:prstGeom>
        </p:spPr>
      </p:pic>
      <p:pic>
        <p:nvPicPr>
          <p:cNvPr id="11" name="Graphique 10" descr="Loupe avec un remplissage uni">
            <a:extLst>
              <a:ext uri="{FF2B5EF4-FFF2-40B4-BE49-F238E27FC236}">
                <a16:creationId xmlns:a16="http://schemas.microsoft.com/office/drawing/2014/main" id="{071B275F-F0BE-058C-B164-FBE6672836F2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6754085" y="2984905"/>
            <a:ext cx="458761" cy="458761"/>
          </a:xfrm>
          <a:prstGeom prst="rect">
            <a:avLst/>
          </a:prstGeom>
        </p:spPr>
      </p:pic>
      <p:pic>
        <p:nvPicPr>
          <p:cNvPr id="12" name="Graphique 11" descr="Loupe avec un remplissage uni">
            <a:extLst>
              <a:ext uri="{FF2B5EF4-FFF2-40B4-BE49-F238E27FC236}">
                <a16:creationId xmlns:a16="http://schemas.microsoft.com/office/drawing/2014/main" id="{860CD81C-67C7-9110-1112-F5AD8ACB0AA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8554611" y="2618322"/>
            <a:ext cx="458761" cy="45876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1455FB9-C93D-2BE4-C4E1-20155CA3BF67}"/>
              </a:ext>
            </a:extLst>
          </p:cNvPr>
          <p:cNvSpPr txBox="1"/>
          <p:nvPr/>
        </p:nvSpPr>
        <p:spPr>
          <a:xfrm>
            <a:off x="4863635" y="343790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A50E79C-D38F-5C92-7773-2FE490A41CB8}"/>
              </a:ext>
            </a:extLst>
          </p:cNvPr>
          <p:cNvSpPr txBox="1"/>
          <p:nvPr/>
        </p:nvSpPr>
        <p:spPr>
          <a:xfrm>
            <a:off x="6494416" y="2800239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DBBA2B-D3D0-F1B5-5040-191F83248761}"/>
              </a:ext>
            </a:extLst>
          </p:cNvPr>
          <p:cNvSpPr txBox="1"/>
          <p:nvPr/>
        </p:nvSpPr>
        <p:spPr>
          <a:xfrm>
            <a:off x="8151695" y="2368947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TF+1</a:t>
            </a:r>
          </a:p>
        </p:txBody>
      </p:sp>
      <p:pic>
        <p:nvPicPr>
          <p:cNvPr id="16" name="Graphique 15" descr="Loupe avec un remplissage uni">
            <a:extLst>
              <a:ext uri="{FF2B5EF4-FFF2-40B4-BE49-F238E27FC236}">
                <a16:creationId xmlns:a16="http://schemas.microsoft.com/office/drawing/2014/main" id="{DC9805DF-2BE2-40AA-4F18-2542C2F5275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9229698" y="485616"/>
            <a:ext cx="458761" cy="45876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199AD7F-1C69-A6C3-E9C4-A88A42999947}"/>
              </a:ext>
            </a:extLst>
          </p:cNvPr>
          <p:cNvSpPr txBox="1"/>
          <p:nvPr/>
        </p:nvSpPr>
        <p:spPr>
          <a:xfrm>
            <a:off x="9688459" y="485616"/>
            <a:ext cx="1449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GAS</a:t>
            </a:r>
          </a:p>
          <a:p>
            <a:r>
              <a:rPr lang="fr-FR" dirty="0"/>
              <a:t>TAP</a:t>
            </a:r>
          </a:p>
          <a:p>
            <a:r>
              <a:rPr lang="fr-FR" dirty="0"/>
              <a:t>EEG repos</a:t>
            </a:r>
          </a:p>
          <a:p>
            <a:r>
              <a:rPr lang="fr-FR" dirty="0"/>
              <a:t>EEG TAP</a:t>
            </a:r>
          </a:p>
          <a:p>
            <a:r>
              <a:rPr lang="fr-FR" dirty="0"/>
              <a:t>EEG CoVirtua</a:t>
            </a:r>
          </a:p>
        </p:txBody>
      </p:sp>
      <p:pic>
        <p:nvPicPr>
          <p:cNvPr id="21" name="Graphique 20" descr="Flèche : incurvée dans le sens des aiguilles d’une montre contour">
            <a:extLst>
              <a:ext uri="{FF2B5EF4-FFF2-40B4-BE49-F238E27FC236}">
                <a16:creationId xmlns:a16="http://schemas.microsoft.com/office/drawing/2014/main" id="{90E33C82-3340-D2EA-2231-A420545A52F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 rot="20386212" flipV="1">
            <a:off x="10500368" y="1784124"/>
            <a:ext cx="1318015" cy="1318015"/>
          </a:xfrm>
          <a:prstGeom prst="rect">
            <a:avLst/>
          </a:prstGeom>
        </p:spPr>
      </p:pic>
      <p:pic>
        <p:nvPicPr>
          <p:cNvPr id="24" name="Graphique 23" descr="Rythme cardiaque contour">
            <a:extLst>
              <a:ext uri="{FF2B5EF4-FFF2-40B4-BE49-F238E27FC236}">
                <a16:creationId xmlns:a16="http://schemas.microsoft.com/office/drawing/2014/main" id="{0BE53B61-1B4C-5189-8C45-8F7B0081181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0482922" y="3086894"/>
            <a:ext cx="914400" cy="9144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DD5FA6F-E62F-1AD9-0B8E-5538DC9516C1}"/>
              </a:ext>
            </a:extLst>
          </p:cNvPr>
          <p:cNvSpPr txBox="1"/>
          <p:nvPr/>
        </p:nvSpPr>
        <p:spPr>
          <a:xfrm>
            <a:off x="9462155" y="4039238"/>
            <a:ext cx="272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Marqueurs prédictifs, pronostics EEG ?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8409499-8935-9F24-9B7B-5F90CA2D4EC4}"/>
              </a:ext>
            </a:extLst>
          </p:cNvPr>
          <p:cNvSpPr/>
          <p:nvPr/>
        </p:nvSpPr>
        <p:spPr>
          <a:xfrm>
            <a:off x="10412966" y="3086894"/>
            <a:ext cx="1026195" cy="94470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Graphique 28" descr="Illustrateur contour">
            <a:extLst>
              <a:ext uri="{FF2B5EF4-FFF2-40B4-BE49-F238E27FC236}">
                <a16:creationId xmlns:a16="http://schemas.microsoft.com/office/drawing/2014/main" id="{AAD35955-F009-113C-7D39-E61FD805917F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6347874" y="5145813"/>
            <a:ext cx="914400" cy="914400"/>
          </a:xfrm>
          <a:prstGeom prst="rect">
            <a:avLst/>
          </a:prstGeom>
        </p:spPr>
      </p:pic>
      <p:pic>
        <p:nvPicPr>
          <p:cNvPr id="3" name="Audio Recording 1 oct. 2023 à 21:00:34">
            <a:hlinkClick r:id="" action="ppaction://media"/>
            <a:extLst>
              <a:ext uri="{FF2B5EF4-FFF2-40B4-BE49-F238E27FC236}">
                <a16:creationId xmlns:a16="http://schemas.microsoft.com/office/drawing/2014/main" id="{69DDE0E6-0B0B-D512-B7B1-4E97CE177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82997" y="2800239"/>
            <a:ext cx="458761" cy="458761"/>
          </a:xfrm>
          <a:prstGeom prst="rect">
            <a:avLst/>
          </a:prstGeom>
        </p:spPr>
      </p:pic>
      <p:pic>
        <p:nvPicPr>
          <p:cNvPr id="9" name="Audio Recording 1 oct. 2023 à 21:01:25">
            <a:hlinkClick r:id="" action="ppaction://media"/>
            <a:extLst>
              <a:ext uri="{FF2B5EF4-FFF2-40B4-BE49-F238E27FC236}">
                <a16:creationId xmlns:a16="http://schemas.microsoft.com/office/drawing/2014/main" id="{BBCB6B23-C21E-10E4-FE00-2208446A72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601484" y="6398063"/>
            <a:ext cx="566156" cy="566156"/>
          </a:xfrm>
          <a:prstGeom prst="rect">
            <a:avLst/>
          </a:prstGeom>
        </p:spPr>
      </p:pic>
      <p:pic>
        <p:nvPicPr>
          <p:cNvPr id="18" name="Audio Recording 1 oct. 2023 à 21:01:59">
            <a:hlinkClick r:id="" action="ppaction://media"/>
            <a:extLst>
              <a:ext uri="{FF2B5EF4-FFF2-40B4-BE49-F238E27FC236}">
                <a16:creationId xmlns:a16="http://schemas.microsoft.com/office/drawing/2014/main" id="{212D2D6A-A1CA-CF11-21E2-9D9EC94F908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562687" y="545725"/>
            <a:ext cx="574787" cy="574787"/>
          </a:xfrm>
          <a:prstGeom prst="rect">
            <a:avLst/>
          </a:prstGeom>
        </p:spPr>
      </p:pic>
      <p:pic>
        <p:nvPicPr>
          <p:cNvPr id="19" name="Audio Recording 1 oct. 2023 à 21:03:09">
            <a:hlinkClick r:id="" action="ppaction://media"/>
            <a:extLst>
              <a:ext uri="{FF2B5EF4-FFF2-40B4-BE49-F238E27FC236}">
                <a16:creationId xmlns:a16="http://schemas.microsoft.com/office/drawing/2014/main" id="{1921F03F-11E7-0B79-8775-E5194277D04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854320" y="6052588"/>
            <a:ext cx="616155" cy="616155"/>
          </a:xfrm>
          <a:prstGeom prst="rect">
            <a:avLst/>
          </a:prstGeom>
        </p:spPr>
      </p:pic>
      <p:pic>
        <p:nvPicPr>
          <p:cNvPr id="20" name="Audio Recording 1 oct. 2023 à 21:03:33">
            <a:hlinkClick r:id="" action="ppaction://media"/>
            <a:extLst>
              <a:ext uri="{FF2B5EF4-FFF2-40B4-BE49-F238E27FC236}">
                <a16:creationId xmlns:a16="http://schemas.microsoft.com/office/drawing/2014/main" id="{311E6AB3-7BE8-9B26-7060-20E535FA26D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897549" y="4764476"/>
            <a:ext cx="570056" cy="5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C5A122-8643-9044-BED9-A0ACE6532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D0D07D-BBB2-A149-A02F-9DA0D5DFB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FD765D-BCEC-D349-800E-F2F6FE000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4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D4A20-B79F-664F-B3EE-42AAF4FF3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B5568-D090-6D4B-96FE-3367256CC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0CFD6C-7EFD-1C48-A4DA-9443DFCE4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121F49-7CC8-1046-8FCB-579F25ED6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8280E6-D604-F744-A674-F5476442D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BFB081-4E28-2249-B88B-C895D94E1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67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76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4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Graphic spid="5" grpId="0" uiExpand="1">
        <p:bldSub>
          <a:bldDgm bld="one"/>
        </p:bldSub>
      </p:bldGraphic>
      <p:bldP spid="13" grpId="0"/>
      <p:bldP spid="14" grpId="0"/>
      <p:bldP spid="15" grpId="0"/>
      <p:bldP spid="17" grpId="0"/>
      <p:bldP spid="2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 et connectivité cérébrale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Le Havre - 2023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3" y="6151419"/>
            <a:ext cx="1912478" cy="570056"/>
          </a:xfrm>
          <a:prstGeom prst="rect">
            <a:avLst/>
          </a:prstGeom>
        </p:spPr>
      </p:pic>
      <p:pic>
        <p:nvPicPr>
          <p:cNvPr id="6" name="Picture 4" descr="RÃ©sultat de recherche d'images pour &quot;france traumatisme cranien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445"/>
            <a:ext cx="1695796" cy="950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184AA98-92B6-4B5B-E6AE-EDC02F3410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" r="957"/>
          <a:stretch/>
        </p:blipFill>
        <p:spPr bwMode="auto">
          <a:xfrm>
            <a:off x="847899" y="1690688"/>
            <a:ext cx="5911877" cy="334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 descr="Une image contenant texte, capture d’écran, Police, Caractère coloré&#10;&#10;Description générée automatiquement">
            <a:extLst>
              <a:ext uri="{FF2B5EF4-FFF2-40B4-BE49-F238E27FC236}">
                <a16:creationId xmlns:a16="http://schemas.microsoft.com/office/drawing/2014/main" id="{E8D22FFF-6E83-3257-7085-1D4CB12D8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4367212"/>
            <a:ext cx="5435600" cy="1600200"/>
          </a:xfrm>
          <a:prstGeom prst="rect">
            <a:avLst/>
          </a:prstGeom>
        </p:spPr>
      </p:pic>
      <p:pic>
        <p:nvPicPr>
          <p:cNvPr id="16" name="Graphique 15" descr="Flèche : incurvée dans le sens des aiguilles d’une montre contour">
            <a:extLst>
              <a:ext uri="{FF2B5EF4-FFF2-40B4-BE49-F238E27FC236}">
                <a16:creationId xmlns:a16="http://schemas.microsoft.com/office/drawing/2014/main" id="{2ABD5A5C-B486-014B-A52C-9A487DD021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2330172" flipH="1" flipV="1">
            <a:off x="9825992" y="3152883"/>
            <a:ext cx="1511428" cy="151142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FB76241-0B4B-C672-B836-7AAD6B3AC086}"/>
              </a:ext>
            </a:extLst>
          </p:cNvPr>
          <p:cNvSpPr txBox="1"/>
          <p:nvPr/>
        </p:nvSpPr>
        <p:spPr>
          <a:xfrm>
            <a:off x="7072312" y="2100263"/>
            <a:ext cx="4872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cartographies prototypiques des patients correspondent elles aux topographies décrites dans la littérature?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CCDFCF-805B-F632-99F9-3ADC95A96166}"/>
              </a:ext>
            </a:extLst>
          </p:cNvPr>
          <p:cNvSpPr/>
          <p:nvPr/>
        </p:nvSpPr>
        <p:spPr>
          <a:xfrm>
            <a:off x="8574935" y="-36674"/>
            <a:ext cx="38159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Fu, Chen, </a:t>
            </a:r>
            <a:r>
              <a:rPr lang="fr-FR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Xiong</a:t>
            </a:r>
            <a:r>
              <a:rPr lang="fr-F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2018, </a:t>
            </a:r>
            <a:r>
              <a:rPr lang="fr-FR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Antonakakis</a:t>
            </a:r>
            <a:r>
              <a:rPr lang="fr-F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2019, Filippo 2017 </a:t>
            </a:r>
            <a:endParaRPr lang="da-DK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Recording 1 oct. 2023 à 21:04:19">
            <a:hlinkClick r:id="" action="ppaction://media"/>
            <a:extLst>
              <a:ext uri="{FF2B5EF4-FFF2-40B4-BE49-F238E27FC236}">
                <a16:creationId xmlns:a16="http://schemas.microsoft.com/office/drawing/2014/main" id="{54E46B37-84A2-9C75-B7C6-448726103C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35261" y="6151417"/>
            <a:ext cx="570057" cy="57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124405E-04CB-4B07-8A9E-F4802F1E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26" y="3977597"/>
            <a:ext cx="11687504" cy="1700213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fr-FR" sz="2600" b="1" dirty="0">
                <a:solidFill>
                  <a:srgbClr val="0070C0"/>
                </a:solidFill>
              </a:rPr>
              <a:t/>
            </a:r>
            <a:br>
              <a:rPr lang="fr-FR" sz="2600" b="1" dirty="0">
                <a:solidFill>
                  <a:srgbClr val="0070C0"/>
                </a:solidFill>
              </a:rPr>
            </a:br>
            <a:r>
              <a:rPr lang="fr-FR" sz="4400" b="1" dirty="0">
                <a:solidFill>
                  <a:srgbClr val="7030A0"/>
                </a:solidFill>
                <a:latin typeface="+mj-lt"/>
              </a:rPr>
              <a:t>Merci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– Le Havre - 2023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D91982-289D-41EF-81D7-960CA0205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26" y="1500817"/>
            <a:ext cx="11693562" cy="214109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Inès </a:t>
            </a:r>
            <a:r>
              <a:rPr lang="fr-FR" sz="3200" b="1" dirty="0">
                <a:solidFill>
                  <a:srgbClr val="7030A0"/>
                </a:solidFill>
              </a:rPr>
              <a:t>Bigarré – Toulouse</a:t>
            </a:r>
            <a:r>
              <a:rPr lang="fr-FR" sz="2400" b="1" dirty="0">
                <a:solidFill>
                  <a:srgbClr val="7030A0"/>
                </a:solidFill>
              </a:rPr>
              <a:t/>
            </a:r>
            <a:br>
              <a:rPr lang="fr-FR" sz="24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Lauréate 2023</a:t>
            </a:r>
            <a:br>
              <a:rPr lang="fr-FR" sz="28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Bourse Recherche SOFMER – France Traumatisme Crânien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49" y="6189778"/>
            <a:ext cx="1912478" cy="5700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8" y="195472"/>
            <a:ext cx="10058400" cy="1697355"/>
          </a:xfrm>
          <a:prstGeom prst="rect">
            <a:avLst/>
          </a:prstGeom>
        </p:spPr>
      </p:pic>
      <p:pic>
        <p:nvPicPr>
          <p:cNvPr id="7" name="Picture 4" descr="RÃ©sultat de recherche d'images pour &quot;france traumatisme cranien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618"/>
            <a:ext cx="1841040" cy="10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D423F5E-AB0B-13D0-8B4C-39A7A947D62E}"/>
              </a:ext>
            </a:extLst>
          </p:cNvPr>
          <p:cNvSpPr txBox="1"/>
          <p:nvPr/>
        </p:nvSpPr>
        <p:spPr>
          <a:xfrm>
            <a:off x="4751724" y="6013491"/>
            <a:ext cx="2678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7030A0"/>
                </a:solidFill>
                <a:latin typeface="+mj-lt"/>
              </a:rPr>
              <a:t>bigarre.i@chu-toulouse.fr</a:t>
            </a:r>
            <a:endParaRPr lang="fr-FR" dirty="0"/>
          </a:p>
        </p:txBody>
      </p:sp>
      <p:pic>
        <p:nvPicPr>
          <p:cNvPr id="5" name="Audio Recording 1 oct. 2023 à 21:05:09">
            <a:hlinkClick r:id="" action="ppaction://media"/>
            <a:extLst>
              <a:ext uri="{FF2B5EF4-FFF2-40B4-BE49-F238E27FC236}">
                <a16:creationId xmlns:a16="http://schemas.microsoft.com/office/drawing/2014/main" id="{BEA7FE61-47BB-0F3A-239E-2457EC7588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1012" y="57966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7484</TotalTime>
  <Words>314</Words>
  <Application>Microsoft Office PowerPoint</Application>
  <PresentationFormat>Grand écran</PresentationFormat>
  <Paragraphs>62</Paragraphs>
  <Slides>6</Slides>
  <Notes>2</Notes>
  <HiddenSlides>0</HiddenSlides>
  <MMClips>16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Thème Office</vt:lpstr>
      <vt:lpstr>Inès Bigarré – Toulouse Lauréate 2023 Bourse Recherche SOFMER – France Traumatisme Crânien</vt:lpstr>
      <vt:lpstr>Contexte, objectifs</vt:lpstr>
      <vt:lpstr>Intervention </vt:lpstr>
      <vt:lpstr>Méthodes</vt:lpstr>
      <vt:lpstr>Activité et connectivité cérébrale</vt:lpstr>
      <vt:lpstr>Inès Bigarré – Toulouse Lauréate 2023 Bourse Recherche SOFMER – France Traumatisme Crânien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Bourse de Mobilité SOFMER-MERZ Lauréat 2017 François Feuvrier</dc:title>
  <dc:creator>Patricia RIBINIK</dc:creator>
  <cp:lastModifiedBy>SOFMER</cp:lastModifiedBy>
  <cp:revision>141</cp:revision>
  <dcterms:created xsi:type="dcterms:W3CDTF">2017-08-12T07:49:47Z</dcterms:created>
  <dcterms:modified xsi:type="dcterms:W3CDTF">2023-10-02T06:26:07Z</dcterms:modified>
</cp:coreProperties>
</file>