
<file path=[Content_Types].xml><?xml version="1.0" encoding="utf-8"?>
<Types xmlns="http://schemas.openxmlformats.org/package/2006/content-types">
  <Default Extension="jpeg" ContentType="image/jpeg"/>
  <Default Extension="jpg" ContentType="image/jpeg"/>
  <Default Extension="m4a" ContentType="audi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6"/>
  </p:notesMasterIdLst>
  <p:sldIdLst>
    <p:sldId id="256" r:id="rId2"/>
    <p:sldId id="260" r:id="rId3"/>
    <p:sldId id="262" r:id="rId4"/>
    <p:sldId id="261" r:id="rId5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CA47AE12-7E1E-185F-2DC0-9DD0132CCF55}" name="Manon Masson" initials="MM" userId="e9e1e2bc622149bd" providerId="Windows Live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6893" autoAdjust="0"/>
    <p:restoredTop sz="66592" autoAdjust="0"/>
  </p:normalViewPr>
  <p:slideViewPr>
    <p:cSldViewPr snapToGrid="0">
      <p:cViewPr varScale="1">
        <p:scale>
          <a:sx n="111" d="100"/>
          <a:sy n="111" d="100"/>
        </p:scale>
        <p:origin x="1056" y="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48" d="100"/>
          <a:sy n="48" d="100"/>
        </p:scale>
        <p:origin x="2752" y="3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11" Type="http://schemas.microsoft.com/office/2018/10/relationships/authors" Target="authors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’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 dirty="0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70B3F1F-F08D-5E40-A4CB-08A0A0E4F129}" type="datetimeFigureOut">
              <a:rPr lang="fr-FR" smtClean="0"/>
              <a:pPr/>
              <a:t>05/10/2023</a:t>
            </a:fld>
            <a:endParaRPr lang="fr-FR" dirty="0"/>
          </a:p>
        </p:txBody>
      </p:sp>
      <p:sp>
        <p:nvSpPr>
          <p:cNvPr id="4" name="Espace réservé de l’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 dirty="0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 dirty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AFFAA2A-D0AD-3A48-ADDB-7D5C4BB8AE2F}" type="slidenum">
              <a:rPr lang="fr-FR" smtClean="0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96589052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FFAA2A-D0AD-3A48-ADDB-7D5C4BB8AE2F}" type="slidenum">
              <a:rPr lang="fr-FR" smtClean="0"/>
              <a:pPr/>
              <a:t>1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18206961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AFFAA2A-D0AD-3A48-ADDB-7D5C4BB8AE2F}" type="slidenum">
              <a:rPr lang="fr-FR" smtClean="0"/>
              <a:pPr/>
              <a:t>2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86819250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FFAA2A-D0AD-3A48-ADDB-7D5C4BB8AE2F}" type="slidenum">
              <a:rPr lang="fr-FR" smtClean="0"/>
              <a:pPr/>
              <a:t>4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18206961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E4425A6-190E-4406-B3C3-6175AA16D50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B3BBBF1A-47F3-464A-ACB3-73ADDD900FE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Modifier le style des sous-titres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A4FA7D7B-8CA1-4F3D-A4BE-8446739118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F14D20-F5C9-40B0-9EA9-71B1BC660234}" type="datetime1">
              <a:rPr lang="fr-FR" smtClean="0"/>
              <a:pPr/>
              <a:t>05/10/2023</a:t>
            </a:fld>
            <a:endParaRPr lang="fr-FR" dirty="0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07C7B4B5-AE78-49DF-BB7D-DE13FF4D46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SOFMER - Bordeaux - 2019</a:t>
            </a:r>
            <a:endParaRPr lang="fr-FR" dirty="0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80D44670-52A9-4D74-98B1-C9CC7254D4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5A80B8-0561-4ABF-8BA9-07778455C76A}" type="slidenum">
              <a:rPr lang="fr-FR" smtClean="0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67219429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4721C71-D9F0-42F4-826A-DAF91FEB0D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04115604-1811-4387-A805-BCCE56D53DE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9AD585C1-2B88-4CB2-BB9D-60A5A26CBD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15541A-8FCA-44F7-BA22-D3BB08F8244F}" type="datetime1">
              <a:rPr lang="fr-FR" smtClean="0"/>
              <a:pPr/>
              <a:t>05/10/2023</a:t>
            </a:fld>
            <a:endParaRPr lang="fr-FR" dirty="0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A1EEFCA3-9AFB-42B7-BD1B-51B3AD9E01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SOFMER - Bordeaux - 2019</a:t>
            </a:r>
            <a:endParaRPr lang="fr-FR" dirty="0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71120519-6336-40FD-938F-AD542D2E78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5A80B8-0561-4ABF-8BA9-07778455C76A}" type="slidenum">
              <a:rPr lang="fr-FR" smtClean="0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1623818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>
            <a:extLst>
              <a:ext uri="{FF2B5EF4-FFF2-40B4-BE49-F238E27FC236}">
                <a16:creationId xmlns:a16="http://schemas.microsoft.com/office/drawing/2014/main" id="{975CC967-BC60-4D83-81D2-2C511D66768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C4E6CECC-9695-4CC1-BFCD-2032C287CF8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0E80A900-934A-49D8-AE53-F5F4AA2A1D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D7C320-A17B-4C31-8A9D-27864C7A4D2D}" type="datetime1">
              <a:rPr lang="fr-FR" smtClean="0"/>
              <a:pPr/>
              <a:t>05/10/2023</a:t>
            </a:fld>
            <a:endParaRPr lang="fr-FR" dirty="0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EEC2940A-6B4D-4D44-B1AB-BC6B58AAE0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SOFMER - Bordeaux - 2019</a:t>
            </a:r>
            <a:endParaRPr lang="fr-FR" dirty="0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A22DB8E1-DB98-4FD3-B02F-2F79F22A49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5A80B8-0561-4ABF-8BA9-07778455C76A}" type="slidenum">
              <a:rPr lang="fr-FR" smtClean="0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1696505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AAD0ADA-A390-4B51-97D1-EE098A7CC1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5588A83A-3788-4EED-BE11-2EFBDC84ACA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EAF7AB91-300A-452F-A673-7E52540B7B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EA7C54-C058-4AD7-AC46-7481983F8AE0}" type="datetime1">
              <a:rPr lang="fr-FR" smtClean="0"/>
              <a:pPr/>
              <a:t>05/10/2023</a:t>
            </a:fld>
            <a:endParaRPr lang="fr-FR" dirty="0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AFFDD089-EDB1-469D-B1D3-9E06D6AB2F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SOFMER - Bordeaux - 2019</a:t>
            </a:r>
            <a:endParaRPr lang="fr-FR" dirty="0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30CAC11D-C7FF-49E4-98BF-8A0B238756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5A80B8-0561-4ABF-8BA9-07778455C76A}" type="slidenum">
              <a:rPr lang="fr-FR" smtClean="0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6542389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272F2AA-146D-49D0-9B0D-0C0A3134E0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B203650C-7C88-4D27-825D-5DAC86C35D6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F48D6882-ECAD-45F6-AA78-0B5B36F7C9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922730-0400-4542-9EC7-E8720C2AFDBB}" type="datetime1">
              <a:rPr lang="fr-FR" smtClean="0"/>
              <a:pPr/>
              <a:t>05/10/2023</a:t>
            </a:fld>
            <a:endParaRPr lang="fr-FR" dirty="0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196D4F1E-CAC7-484B-A1BE-098A5E3982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SOFMER - Bordeaux - 2019</a:t>
            </a:r>
            <a:endParaRPr lang="fr-FR" dirty="0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F2889EB0-0B4B-412C-BD2E-985E680869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5A80B8-0561-4ABF-8BA9-07778455C76A}" type="slidenum">
              <a:rPr lang="fr-FR" smtClean="0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7143464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81461FE-3F8B-42B2-B317-9FB883BAB6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7D3B641E-03FB-4F2B-989F-5E1A380C279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89A39385-09B1-4D94-82FB-F5741C553DD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992CF9E8-7663-42AA-8075-9F89C0C40D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C1472E-CC9C-4059-9B98-BEF7C92DF890}" type="datetime1">
              <a:rPr lang="fr-FR" smtClean="0"/>
              <a:pPr/>
              <a:t>05/10/2023</a:t>
            </a:fld>
            <a:endParaRPr lang="fr-FR" dirty="0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E5A63A5A-2830-4FB7-A700-0D03FB904C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SOFMER - Bordeaux - 2019</a:t>
            </a:r>
            <a:endParaRPr lang="fr-FR" dirty="0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EBF7C8EA-D99A-4A15-A2F7-2845516ED8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5A80B8-0561-4ABF-8BA9-07778455C76A}" type="slidenum">
              <a:rPr lang="fr-FR" smtClean="0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7211950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F40A7ED-6A8E-4C2B-BA66-4B95F94393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81B93496-9B21-42DD-B397-FEDE4239D92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403B423C-B904-4F00-859D-8BB61AF72ED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8BC46D41-FE5A-4BC6-85D2-3787ED46D66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342D54FF-FFA8-4238-B062-DF2B266E3E4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74630527-2A5E-481C-B432-4EB8D2CA9E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F8856B-FF78-46C6-8EF4-3F32A7CC76C2}" type="datetime1">
              <a:rPr lang="fr-FR" smtClean="0"/>
              <a:pPr/>
              <a:t>05/10/2023</a:t>
            </a:fld>
            <a:endParaRPr lang="fr-FR" dirty="0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D24A1EF2-FB92-4DF3-84B8-19B244087B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SOFMER - Bordeaux - 2019</a:t>
            </a:r>
            <a:endParaRPr lang="fr-FR" dirty="0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544768BF-3884-4224-A41F-97696DBA75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5A80B8-0561-4ABF-8BA9-07778455C76A}" type="slidenum">
              <a:rPr lang="fr-FR" smtClean="0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5290856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4258927-C385-4B95-8EDA-79C712B19E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93CB271D-3F6B-4FA8-82E8-BC4AABF517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4F67A4-8CA4-40E9-AB31-390C0C862AF7}" type="datetime1">
              <a:rPr lang="fr-FR" smtClean="0"/>
              <a:pPr/>
              <a:t>05/10/2023</a:t>
            </a:fld>
            <a:endParaRPr lang="fr-FR" dirty="0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9816D785-82E5-4E09-8467-36107175EC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SOFMER - Bordeaux - 2019</a:t>
            </a:r>
            <a:endParaRPr lang="fr-FR" dirty="0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D308DFD9-851F-4F9F-86F4-4D484970D0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5A80B8-0561-4ABF-8BA9-07778455C76A}" type="slidenum">
              <a:rPr lang="fr-FR" smtClean="0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1695514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5BD5DC33-7AF7-4FA9-A5E1-433D9FE712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214A2A-44DF-469C-8676-070346D54C3D}" type="datetime1">
              <a:rPr lang="fr-FR" smtClean="0"/>
              <a:pPr/>
              <a:t>05/10/2023</a:t>
            </a:fld>
            <a:endParaRPr lang="fr-FR" dirty="0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C31DF636-2A1E-4136-9108-DB07821C4A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SOFMER - Bordeaux - 2019</a:t>
            </a:r>
            <a:endParaRPr lang="fr-FR" dirty="0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90595249-93F5-46D8-9FEA-511B819BE7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5A80B8-0561-4ABF-8BA9-07778455C76A}" type="slidenum">
              <a:rPr lang="fr-FR" smtClean="0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5657667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3CBEE4F-4E0C-4C7D-B62E-5F6EA763C0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C0E22E12-D406-40C3-A2D4-1C690653B1A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CCF1CB36-13F1-41D7-87D4-A9138B2A7A8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798DDE42-641E-4A69-A8D8-28682C6FEF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EE7C6E-4984-4B5D-A89C-D3E0E01E5982}" type="datetime1">
              <a:rPr lang="fr-FR" smtClean="0"/>
              <a:pPr/>
              <a:t>05/10/2023</a:t>
            </a:fld>
            <a:endParaRPr lang="fr-FR" dirty="0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5E16177A-99CF-4301-AE77-CD2AE5F4C0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SOFMER - Bordeaux - 2019</a:t>
            </a:r>
            <a:endParaRPr lang="fr-FR" dirty="0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1FA4DF90-1BF0-4688-B9C4-B7F565F0A1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5A80B8-0561-4ABF-8BA9-07778455C76A}" type="slidenum">
              <a:rPr lang="fr-FR" smtClean="0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9899437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4410C64-7744-4A9F-BD45-A99CCAED70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>
            <a:extLst>
              <a:ext uri="{FF2B5EF4-FFF2-40B4-BE49-F238E27FC236}">
                <a16:creationId xmlns:a16="http://schemas.microsoft.com/office/drawing/2014/main" id="{C4634862-5307-4E7D-90A7-2EBB9E78C0B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 dirty="0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DD8DC15E-7A70-40DE-ACAD-02A16A0C1DF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6A2B0E66-F046-4F34-A416-B0D5247AE3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780BF5-B040-41BE-8929-0F524A062D73}" type="datetime1">
              <a:rPr lang="fr-FR" smtClean="0"/>
              <a:pPr/>
              <a:t>05/10/2023</a:t>
            </a:fld>
            <a:endParaRPr lang="fr-FR" dirty="0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F965DC7F-B8A7-4379-AFDC-A9EA4DD8F0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SOFMER - Bordeaux - 2019</a:t>
            </a:r>
            <a:endParaRPr lang="fr-FR" dirty="0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9444AC14-0C32-4E6E-8FD4-30622895CA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5A80B8-0561-4ABF-8BA9-07778455C76A}" type="slidenum">
              <a:rPr lang="fr-FR" smtClean="0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9648867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21C2BE70-EB83-45E8-923E-ECA8D90BB2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A5E498B2-A2FF-4B77-93A4-C1FB7B5B16F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4C3AE271-4FA7-4371-AE8C-AF30C3CEE4A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2C78E99-FD8D-4838-8E9B-504FF013BF01}" type="datetime1">
              <a:rPr lang="fr-FR" smtClean="0"/>
              <a:pPr/>
              <a:t>05/10/2023</a:t>
            </a:fld>
            <a:endParaRPr lang="fr-FR" dirty="0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63E2B932-D2CF-4880-AC9E-DF2503C6B21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fr-FR"/>
              <a:t>SOFMER - Bordeaux - 2019</a:t>
            </a:r>
            <a:endParaRPr lang="fr-FR" dirty="0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DBE915D6-3AAC-45B6-9F57-74DAB96033D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75A80B8-0561-4ABF-8BA9-07778455C76A}" type="slidenum">
              <a:rPr lang="fr-FR" smtClean="0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0340535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3.png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6" Type="http://schemas.openxmlformats.org/officeDocument/2006/relationships/image" Target="../media/image2.jpg"/><Relationship Id="rId5" Type="http://schemas.openxmlformats.org/officeDocument/2006/relationships/image" Target="../media/image1.jpeg"/><Relationship Id="rId4" Type="http://schemas.openxmlformats.org/officeDocument/2006/relationships/notesSlide" Target="../notesSlides/notesSlide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4.png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6" Type="http://schemas.openxmlformats.org/officeDocument/2006/relationships/image" Target="../media/image3.png"/><Relationship Id="rId5" Type="http://schemas.openxmlformats.org/officeDocument/2006/relationships/image" Target="../media/image1.jpeg"/><Relationship Id="rId4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7.png"/><Relationship Id="rId2" Type="http://schemas.openxmlformats.org/officeDocument/2006/relationships/audio" Target="../media/media3.m4a"/><Relationship Id="rId1" Type="http://schemas.microsoft.com/office/2007/relationships/media" Target="../media/media3.m4a"/><Relationship Id="rId6" Type="http://schemas.openxmlformats.org/officeDocument/2006/relationships/image" Target="../media/image6.png"/><Relationship Id="rId5" Type="http://schemas.openxmlformats.org/officeDocument/2006/relationships/image" Target="../media/image3.png"/><Relationship Id="rId4" Type="http://schemas.openxmlformats.org/officeDocument/2006/relationships/image" Target="../media/image1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3.png"/><Relationship Id="rId2" Type="http://schemas.openxmlformats.org/officeDocument/2006/relationships/audio" Target="../media/media4.m4a"/><Relationship Id="rId1" Type="http://schemas.microsoft.com/office/2007/relationships/media" Target="../media/media4.m4a"/><Relationship Id="rId6" Type="http://schemas.openxmlformats.org/officeDocument/2006/relationships/image" Target="../media/image2.jpg"/><Relationship Id="rId5" Type="http://schemas.openxmlformats.org/officeDocument/2006/relationships/image" Target="../media/image1.jpeg"/><Relationship Id="rId4" Type="http://schemas.openxmlformats.org/officeDocument/2006/relationships/notesSlide" Target="../notesSlides/notesSlide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us-titre 2">
            <a:extLst>
              <a:ext uri="{FF2B5EF4-FFF2-40B4-BE49-F238E27FC236}">
                <a16:creationId xmlns:a16="http://schemas.microsoft.com/office/drawing/2014/main" id="{4124405E-04CB-4B07-8A9E-F4802F1EA1F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52246" y="3939092"/>
            <a:ext cx="11687504" cy="1700213"/>
          </a:xfrm>
          <a:ln>
            <a:solidFill>
              <a:srgbClr val="7030A0"/>
            </a:solidFill>
          </a:ln>
        </p:spPr>
        <p:txBody>
          <a:bodyPr>
            <a:normAutofit/>
          </a:bodyPr>
          <a:lstStyle/>
          <a:p>
            <a:br>
              <a:rPr lang="fr-FR" sz="2600" b="1" dirty="0">
                <a:solidFill>
                  <a:srgbClr val="0070C0"/>
                </a:solidFill>
              </a:rPr>
            </a:br>
            <a:r>
              <a:rPr lang="fr-FR" sz="2600" b="1" dirty="0">
                <a:solidFill>
                  <a:srgbClr val="0070C0"/>
                </a:solidFill>
              </a:rPr>
              <a:t>Caractérisation de la déformation </a:t>
            </a:r>
            <a:r>
              <a:rPr lang="fr-FR" sz="2600" b="1" dirty="0" err="1">
                <a:solidFill>
                  <a:srgbClr val="0070C0"/>
                </a:solidFill>
              </a:rPr>
              <a:t>gléno</a:t>
            </a:r>
            <a:r>
              <a:rPr lang="fr-FR" sz="2600" b="1" dirty="0">
                <a:solidFill>
                  <a:srgbClr val="0070C0"/>
                </a:solidFill>
              </a:rPr>
              <a:t>-humérale précoce dans la paralysie néonatale du plexus brachial et lien avec les anomalies musculaires</a:t>
            </a:r>
            <a:endParaRPr lang="fr-FR" b="1" dirty="0">
              <a:solidFill>
                <a:srgbClr val="0070C0"/>
              </a:solidFill>
            </a:endParaRPr>
          </a:p>
          <a:p>
            <a:endParaRPr lang="fr-FR" b="1" dirty="0">
              <a:solidFill>
                <a:srgbClr val="0070C0"/>
              </a:solidFill>
            </a:endParaRPr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/>
              <a:t>SOFMER - Le Havre - 2023</a:t>
            </a:r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42D91982-289D-41EF-81D7-960CA0205AB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47426" y="1722690"/>
            <a:ext cx="11693562" cy="2141099"/>
          </a:xfrm>
        </p:spPr>
        <p:txBody>
          <a:bodyPr>
            <a:normAutofit/>
          </a:bodyPr>
          <a:lstStyle/>
          <a:p>
            <a:r>
              <a:rPr lang="fr-FR" sz="3200" b="1">
                <a:solidFill>
                  <a:srgbClr val="7030A0"/>
                </a:solidFill>
              </a:rPr>
              <a:t>Manon MASSON </a:t>
            </a:r>
            <a:r>
              <a:rPr lang="fr-FR" sz="3200" b="1" dirty="0">
                <a:solidFill>
                  <a:srgbClr val="7030A0"/>
                </a:solidFill>
              </a:rPr>
              <a:t>– </a:t>
            </a:r>
            <a:r>
              <a:rPr lang="fr-FR" sz="3200" b="1" dirty="0" err="1">
                <a:solidFill>
                  <a:srgbClr val="7030A0"/>
                </a:solidFill>
              </a:rPr>
              <a:t>LaTIM</a:t>
            </a:r>
            <a:r>
              <a:rPr lang="fr-FR" sz="3200" b="1" dirty="0">
                <a:solidFill>
                  <a:srgbClr val="7030A0"/>
                </a:solidFill>
              </a:rPr>
              <a:t> Brest, Dr PONS-BECMEUR</a:t>
            </a:r>
            <a:br>
              <a:rPr lang="fr-FR" sz="2400" b="1" dirty="0">
                <a:solidFill>
                  <a:srgbClr val="7030A0"/>
                </a:solidFill>
              </a:rPr>
            </a:br>
            <a:r>
              <a:rPr lang="fr-FR" sz="2800" b="1" dirty="0">
                <a:solidFill>
                  <a:srgbClr val="7030A0"/>
                </a:solidFill>
              </a:rPr>
              <a:t>Lauréate 2023</a:t>
            </a:r>
            <a:br>
              <a:rPr lang="fr-FR" sz="2800" b="1" dirty="0">
                <a:solidFill>
                  <a:srgbClr val="7030A0"/>
                </a:solidFill>
              </a:rPr>
            </a:br>
            <a:r>
              <a:rPr lang="fr-FR" sz="2800" b="1" dirty="0">
                <a:solidFill>
                  <a:srgbClr val="7030A0"/>
                </a:solidFill>
              </a:rPr>
              <a:t>Bourse SOFMER Recherche en MPR</a:t>
            </a:r>
            <a:br>
              <a:rPr lang="fr-FR" sz="2800" b="1" dirty="0">
                <a:solidFill>
                  <a:srgbClr val="7030A0"/>
                </a:solidFill>
              </a:rPr>
            </a:br>
            <a:endParaRPr lang="fr-FR" sz="4000" b="1" dirty="0">
              <a:solidFill>
                <a:srgbClr val="7030A0"/>
              </a:solidFill>
            </a:endParaRPr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34007" y="6151418"/>
            <a:ext cx="1912478" cy="570056"/>
          </a:xfrm>
          <a:prstGeom prst="rect">
            <a:avLst/>
          </a:prstGeom>
        </p:spPr>
      </p:pic>
      <p:pic>
        <p:nvPicPr>
          <p:cNvPr id="8" name="Image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5007" y="156967"/>
            <a:ext cx="10058400" cy="1697355"/>
          </a:xfrm>
          <a:prstGeom prst="rect">
            <a:avLst/>
          </a:prstGeom>
        </p:spPr>
      </p:pic>
      <p:pic>
        <p:nvPicPr>
          <p:cNvPr id="5" name="Intro">
            <a:hlinkClick r:id="" action="ppaction://media"/>
            <a:extLst>
              <a:ext uri="{FF2B5EF4-FFF2-40B4-BE49-F238E27FC236}">
                <a16:creationId xmlns:a16="http://schemas.microsoft.com/office/drawing/2014/main" id="{148C42E4-4CCE-7280-AD3E-D5505784705F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247426" y="6266088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30711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8169"/>
    </mc:Choice>
    <mc:Fallback xmlns="">
      <p:transition spd="slow" advTm="28169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8169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Contexte et objectif 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sz="2400" dirty="0"/>
              <a:t>Pathologie fréquente et pourvoyeuse de handicap</a:t>
            </a:r>
          </a:p>
          <a:p>
            <a:r>
              <a:rPr lang="fr-FR" sz="2400" dirty="0"/>
              <a:t>Physiopathologie de la déformation peu connue</a:t>
            </a:r>
          </a:p>
          <a:p>
            <a:pPr marL="0" indent="0">
              <a:buNone/>
            </a:pPr>
            <a:endParaRPr lang="fr-FR" sz="2400" dirty="0"/>
          </a:p>
          <a:p>
            <a:pPr marL="0" indent="0">
              <a:buNone/>
            </a:pPr>
            <a:endParaRPr lang="fr-FR" sz="2400" dirty="0"/>
          </a:p>
          <a:p>
            <a:pPr marL="0" indent="0">
              <a:buNone/>
            </a:pPr>
            <a:endParaRPr lang="fr-FR" sz="2400" dirty="0"/>
          </a:p>
          <a:p>
            <a:pPr marL="0" indent="0">
              <a:buNone/>
            </a:pPr>
            <a:endParaRPr lang="fr-FR" sz="2400" dirty="0"/>
          </a:p>
          <a:p>
            <a:pPr marL="0" indent="0">
              <a:buNone/>
            </a:pPr>
            <a:endParaRPr lang="fr-FR" sz="2400" dirty="0"/>
          </a:p>
          <a:p>
            <a:r>
              <a:rPr lang="fr-FR" sz="2400" u="sng" dirty="0"/>
              <a:t>Objectif : </a:t>
            </a:r>
            <a:r>
              <a:rPr lang="fr-FR" sz="2400" dirty="0"/>
              <a:t>Caractériser la déformation précoce et son évolution, et comprendre le lien entre la déformation osseuse et musculaire</a:t>
            </a:r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/>
              <a:t>SOFMER - Le Havre - 2023</a:t>
            </a:r>
          </a:p>
        </p:txBody>
      </p:sp>
      <p:pic>
        <p:nvPicPr>
          <p:cNvPr id="7" name="Image 6"/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34007" y="6199015"/>
            <a:ext cx="1912478" cy="570056"/>
          </a:xfrm>
          <a:prstGeom prst="rect">
            <a:avLst/>
          </a:prstGeom>
        </p:spPr>
      </p:pic>
      <p:pic>
        <p:nvPicPr>
          <p:cNvPr id="5" name="contexte et objectif">
            <a:hlinkClick r:id="" action="ppaction://media"/>
            <a:extLst>
              <a:ext uri="{FF2B5EF4-FFF2-40B4-BE49-F238E27FC236}">
                <a16:creationId xmlns:a16="http://schemas.microsoft.com/office/drawing/2014/main" id="{CC27E244-5DF5-5F94-2B86-1D6899D464F2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431800" y="6242277"/>
            <a:ext cx="406400" cy="406400"/>
          </a:xfrm>
          <a:prstGeom prst="rect">
            <a:avLst/>
          </a:prstGeom>
        </p:spPr>
      </p:pic>
      <p:pic>
        <p:nvPicPr>
          <p:cNvPr id="10" name="Image 9" descr="Une image contenant texte, carte, diagramme&#10;&#10;Description générée automatiquement">
            <a:extLst>
              <a:ext uri="{FF2B5EF4-FFF2-40B4-BE49-F238E27FC236}">
                <a16:creationId xmlns:a16="http://schemas.microsoft.com/office/drawing/2014/main" id="{C7C3352E-D222-8DB9-F9D0-5CB846199A95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36366" y="543390"/>
            <a:ext cx="4667588" cy="3401461"/>
          </a:xfrm>
          <a:prstGeom prst="rect">
            <a:avLst/>
          </a:prstGeom>
        </p:spPr>
      </p:pic>
      <p:sp>
        <p:nvSpPr>
          <p:cNvPr id="11" name="ZoneTexte 10">
            <a:extLst>
              <a:ext uri="{FF2B5EF4-FFF2-40B4-BE49-F238E27FC236}">
                <a16:creationId xmlns:a16="http://schemas.microsoft.com/office/drawing/2014/main" id="{2D9F5F33-95E0-DA31-40A8-D32172E91597}"/>
              </a:ext>
            </a:extLst>
          </p:cNvPr>
          <p:cNvSpPr txBox="1"/>
          <p:nvPr/>
        </p:nvSpPr>
        <p:spPr>
          <a:xfrm>
            <a:off x="7711440" y="3944851"/>
            <a:ext cx="20421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dirty="0"/>
              <a:t>(Issu de Brochard S, 2016)</a:t>
            </a:r>
          </a:p>
        </p:txBody>
      </p:sp>
      <p:pic>
        <p:nvPicPr>
          <p:cNvPr id="13" name="Image 12" descr="Une image contenant capture d’écran, Imagerie médicale&#10;&#10;Description générée automatiquement">
            <a:extLst>
              <a:ext uri="{FF2B5EF4-FFF2-40B4-BE49-F238E27FC236}">
                <a16:creationId xmlns:a16="http://schemas.microsoft.com/office/drawing/2014/main" id="{56FDE262-D2E1-0C80-F6B0-0E77E5CC72A2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2629" y="2844540"/>
            <a:ext cx="2677117" cy="1900179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4073"/>
    </mc:Choice>
    <mc:Fallback xmlns="">
      <p:transition spd="slow" advTm="54073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4073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Méthode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/>
              <a:t>Base de données étude POPB-TOX</a:t>
            </a:r>
          </a:p>
          <a:p>
            <a:r>
              <a:rPr lang="fr-FR" dirty="0"/>
              <a:t>IRM à 11 et 18 mois</a:t>
            </a:r>
          </a:p>
          <a:p>
            <a:endParaRPr lang="fr-FR" dirty="0"/>
          </a:p>
          <a:p>
            <a:r>
              <a:rPr lang="fr-FR" dirty="0"/>
              <a:t>Segmentation semi-automatique</a:t>
            </a:r>
          </a:p>
          <a:p>
            <a:r>
              <a:rPr lang="fr-FR" dirty="0"/>
              <a:t>Volumes et formes musculaires et osseuses</a:t>
            </a:r>
          </a:p>
          <a:p>
            <a:r>
              <a:rPr lang="fr-FR" dirty="0"/>
              <a:t>Evolution à l’échelle individuelle et de </a:t>
            </a:r>
            <a:r>
              <a:rPr lang="fr-FR"/>
              <a:t>la population</a:t>
            </a:r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/>
              <a:t>SOFMER - Le Havre - 2023</a:t>
            </a:r>
          </a:p>
        </p:txBody>
      </p:sp>
      <p:pic>
        <p:nvPicPr>
          <p:cNvPr id="7" name="Image 6"/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34007" y="6199015"/>
            <a:ext cx="1912478" cy="570056"/>
          </a:xfrm>
          <a:prstGeom prst="rect">
            <a:avLst/>
          </a:prstGeom>
        </p:spPr>
      </p:pic>
      <p:pic>
        <p:nvPicPr>
          <p:cNvPr id="5" name="méthodes">
            <a:hlinkClick r:id="" action="ppaction://media"/>
            <a:extLst>
              <a:ext uri="{FF2B5EF4-FFF2-40B4-BE49-F238E27FC236}">
                <a16:creationId xmlns:a16="http://schemas.microsoft.com/office/drawing/2014/main" id="{B5B9CB21-526E-1DD0-93EE-46F02D23D7B9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635000" y="6112443"/>
            <a:ext cx="406400" cy="406400"/>
          </a:xfrm>
          <a:prstGeom prst="rect">
            <a:avLst/>
          </a:prstGeom>
        </p:spPr>
      </p:pic>
      <p:pic>
        <p:nvPicPr>
          <p:cNvPr id="8" name="Image 7" descr="Une image contenant texte, capture d’écran, carte&#10;&#10;Description générée automatiquement">
            <a:extLst>
              <a:ext uri="{FF2B5EF4-FFF2-40B4-BE49-F238E27FC236}">
                <a16:creationId xmlns:a16="http://schemas.microsoft.com/office/drawing/2014/main" id="{637DB6A2-F1F2-3792-A377-1837C1F7C3A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80480" y="283292"/>
            <a:ext cx="2794000" cy="2033024"/>
          </a:xfrm>
          <a:prstGeom prst="rect">
            <a:avLst/>
          </a:prstGeom>
        </p:spPr>
      </p:pic>
      <p:pic>
        <p:nvPicPr>
          <p:cNvPr id="10" name="Image 9" descr="Une image contenant capture d’écran, carte, Terre&#10;&#10;Description générée automatiquement">
            <a:extLst>
              <a:ext uri="{FF2B5EF4-FFF2-40B4-BE49-F238E27FC236}">
                <a16:creationId xmlns:a16="http://schemas.microsoft.com/office/drawing/2014/main" id="{6C75DB4B-E55A-F22C-3DD4-C21EB53BA2A1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96653" y="2666610"/>
            <a:ext cx="3027278" cy="21695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4733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6090"/>
    </mc:Choice>
    <mc:Fallback xmlns="">
      <p:transition spd="slow" advTm="4609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6090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us-titre 2">
            <a:extLst>
              <a:ext uri="{FF2B5EF4-FFF2-40B4-BE49-F238E27FC236}">
                <a16:creationId xmlns:a16="http://schemas.microsoft.com/office/drawing/2014/main" id="{4124405E-04CB-4B07-8A9E-F4802F1EA1F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47426" y="3977597"/>
            <a:ext cx="11687504" cy="1700213"/>
          </a:xfrm>
          <a:ln>
            <a:solidFill>
              <a:srgbClr val="7030A0"/>
            </a:solidFill>
          </a:ln>
        </p:spPr>
        <p:txBody>
          <a:bodyPr>
            <a:normAutofit/>
          </a:bodyPr>
          <a:lstStyle/>
          <a:p>
            <a:br>
              <a:rPr lang="fr-FR" sz="2600" b="1" dirty="0">
                <a:solidFill>
                  <a:srgbClr val="0070C0"/>
                </a:solidFill>
              </a:rPr>
            </a:br>
            <a:r>
              <a:rPr lang="fr-FR" sz="4400" b="1" dirty="0">
                <a:solidFill>
                  <a:srgbClr val="7030A0"/>
                </a:solidFill>
                <a:latin typeface="+mj-lt"/>
              </a:rPr>
              <a:t>Merci</a:t>
            </a:r>
          </a:p>
          <a:p>
            <a:endParaRPr lang="fr-FR" b="1" dirty="0">
              <a:solidFill>
                <a:srgbClr val="0070C0"/>
              </a:solidFill>
            </a:endParaRPr>
          </a:p>
          <a:p>
            <a:endParaRPr lang="fr-FR" b="1" dirty="0">
              <a:solidFill>
                <a:srgbClr val="0070C0"/>
              </a:solidFill>
            </a:endParaRPr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/>
              <a:t>SOFMER - Le Havre - 2023</a:t>
            </a:r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42D91982-289D-41EF-81D7-960CA0205AB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47426" y="1722690"/>
            <a:ext cx="11693562" cy="2141099"/>
          </a:xfrm>
        </p:spPr>
        <p:txBody>
          <a:bodyPr>
            <a:normAutofit/>
          </a:bodyPr>
          <a:lstStyle/>
          <a:p>
            <a:r>
              <a:rPr lang="fr-FR" sz="2400" b="1" dirty="0">
                <a:solidFill>
                  <a:srgbClr val="7030A0"/>
                </a:solidFill>
              </a:rPr>
              <a:t>Manon MASSON – </a:t>
            </a:r>
            <a:r>
              <a:rPr lang="fr-FR" sz="2400" b="1" dirty="0" err="1">
                <a:solidFill>
                  <a:srgbClr val="7030A0"/>
                </a:solidFill>
              </a:rPr>
              <a:t>LaTIM</a:t>
            </a:r>
            <a:r>
              <a:rPr lang="fr-FR" sz="2400" b="1" dirty="0">
                <a:solidFill>
                  <a:srgbClr val="7030A0"/>
                </a:solidFill>
              </a:rPr>
              <a:t> Brest, Dr PONS-BECMEUR</a:t>
            </a:r>
            <a:br>
              <a:rPr lang="fr-FR" sz="2400" b="1" dirty="0">
                <a:solidFill>
                  <a:srgbClr val="7030A0"/>
                </a:solidFill>
              </a:rPr>
            </a:br>
            <a:r>
              <a:rPr lang="fr-FR" sz="2800" b="1" dirty="0">
                <a:solidFill>
                  <a:srgbClr val="7030A0"/>
                </a:solidFill>
              </a:rPr>
              <a:t>Lauréate 2023</a:t>
            </a:r>
            <a:br>
              <a:rPr lang="fr-FR" sz="2800" b="1" dirty="0">
                <a:solidFill>
                  <a:srgbClr val="7030A0"/>
                </a:solidFill>
              </a:rPr>
            </a:br>
            <a:r>
              <a:rPr lang="fr-FR" sz="2800" b="1" dirty="0">
                <a:solidFill>
                  <a:srgbClr val="7030A0"/>
                </a:solidFill>
              </a:rPr>
              <a:t>Bourse SOFMER Recherche en MPR</a:t>
            </a:r>
            <a:br>
              <a:rPr lang="fr-FR" sz="2800" b="1" dirty="0">
                <a:solidFill>
                  <a:srgbClr val="7030A0"/>
                </a:solidFill>
              </a:rPr>
            </a:br>
            <a:endParaRPr lang="fr-FR" sz="4000" b="1" dirty="0">
              <a:solidFill>
                <a:srgbClr val="7030A0"/>
              </a:solidFill>
            </a:endParaRPr>
          </a:p>
        </p:txBody>
      </p:sp>
      <p:pic>
        <p:nvPicPr>
          <p:cNvPr id="8" name="Image 7"/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42320" y="6151419"/>
            <a:ext cx="1912478" cy="570056"/>
          </a:xfrm>
          <a:prstGeom prst="rect">
            <a:avLst/>
          </a:prstGeom>
        </p:spPr>
      </p:pic>
      <p:pic>
        <p:nvPicPr>
          <p:cNvPr id="9" name="Image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1978" y="195472"/>
            <a:ext cx="10058400" cy="1697355"/>
          </a:xfrm>
          <a:prstGeom prst="rect">
            <a:avLst/>
          </a:prstGeom>
        </p:spPr>
      </p:pic>
      <p:pic>
        <p:nvPicPr>
          <p:cNvPr id="5" name="Conclusion">
            <a:hlinkClick r:id="" action="ppaction://media"/>
            <a:extLst>
              <a:ext uri="{FF2B5EF4-FFF2-40B4-BE49-F238E27FC236}">
                <a16:creationId xmlns:a16="http://schemas.microsoft.com/office/drawing/2014/main" id="{79B86BD9-9F33-A963-7712-CF6F49E1A789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621107" y="6116183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30711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9300"/>
    </mc:Choice>
    <mc:Fallback xmlns="">
      <p:transition spd="slow" advTm="93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300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Bureau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Integral</Template>
  <TotalTime>0</TotalTime>
  <Words>156</Words>
  <Application>Microsoft Office PowerPoint</Application>
  <PresentationFormat>Grand écran</PresentationFormat>
  <Paragraphs>28</Paragraphs>
  <Slides>4</Slides>
  <Notes>3</Notes>
  <HiddenSlides>0</HiddenSlides>
  <MMClips>4</MMClips>
  <ScaleCrop>false</ScaleCrop>
  <HeadingPairs>
    <vt:vector size="6" baseType="variant">
      <vt:variant>
        <vt:lpstr>Polices utilisées</vt:lpstr>
      </vt:variant>
      <vt:variant>
        <vt:i4>3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4</vt:i4>
      </vt:variant>
    </vt:vector>
  </HeadingPairs>
  <TitlesOfParts>
    <vt:vector size="8" baseType="lpstr">
      <vt:lpstr>Arial</vt:lpstr>
      <vt:lpstr>Calibri</vt:lpstr>
      <vt:lpstr>Calibri Light</vt:lpstr>
      <vt:lpstr>Thème Office</vt:lpstr>
      <vt:lpstr>Manon MASSON – LaTIM Brest, Dr PONS-BECMEUR Lauréate 2023 Bourse SOFMER Recherche en MPR </vt:lpstr>
      <vt:lpstr>Contexte et objectif </vt:lpstr>
      <vt:lpstr>Méthode</vt:lpstr>
      <vt:lpstr>Manon MASSON – LaTIM Brest, Dr PONS-BECMEUR Lauréate 2023 Bourse SOFMER Recherche en MPR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Bourse de Mobilité SOFMER-MERZ Lauréat 2017 François Feuvrier</dc:title>
  <dc:creator>Patricia RIBINIK</dc:creator>
  <cp:lastModifiedBy>Emélie Galvan-Cadot</cp:lastModifiedBy>
  <cp:revision>118</cp:revision>
  <dcterms:created xsi:type="dcterms:W3CDTF">2017-08-12T07:49:47Z</dcterms:created>
  <dcterms:modified xsi:type="dcterms:W3CDTF">2023-10-05T12:20:58Z</dcterms:modified>
</cp:coreProperties>
</file>