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E18CB-3667-D84F-8ACA-CDB33C205CCA}" v="23" dt="2022-11-01T11:40:13.728"/>
    <p1510:client id="{F0E3D5A0-B3EF-7245-9A9A-CC2853B7FDBD}" v="56" dt="2022-11-01T10:35:42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66592" autoAdjust="0"/>
  </p:normalViewPr>
  <p:slideViewPr>
    <p:cSldViewPr snapToGrid="0">
      <p:cViewPr varScale="1">
        <p:scale>
          <a:sx n="115" d="100"/>
          <a:sy n="115" d="100"/>
        </p:scale>
        <p:origin x="8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B3F1F-F08D-5E40-A4CB-08A0A0E4F129}" type="datetimeFigureOut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AA2A-D0AD-3A48-ADDB-7D5C4BB8AE2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8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AA2A-D0AD-3A48-ADDB-7D5C4BB8AE2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6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425A6-190E-4406-B3C3-6175AA16D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BBF1A-47F3-464A-ACB3-73ADDD900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A7D7B-8CA1-4F3D-A4BE-84467391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4D20-F5C9-40B0-9EA9-71B1BC660234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7B4B5-AE78-49DF-BB7D-DE13FF4D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D44670-52A9-4D74-98B1-C9CC7254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21C71-D9F0-42F4-826A-DAF91FE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115604-1811-4387-A805-BCCE56D53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D585C1-2B88-4CB2-BB9D-60A5A26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541A-8FCA-44F7-BA22-D3BB08F8244F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EEFCA3-9AFB-42B7-BD1B-51B3AD9E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20519-6336-40FD-938F-AD542D2E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38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C967-BC60-4D83-81D2-2C511D667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E6CECC-9695-4CC1-BFCD-2032C287C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A900-934A-49D8-AE53-F5F4AA2A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C320-A17B-4C31-8A9D-27864C7A4D2D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2940A-6B4D-4D44-B1AB-BC6B58AA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DB8E1-DB98-4FD3-B02F-2F79F22A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5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D0ADA-A390-4B51-97D1-EE098A7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8A83A-3788-4EED-BE11-2EFBDC84A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7AB91-300A-452F-A673-7E52540B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7C54-C058-4AD7-AC46-7481983F8AE0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DD089-EDB1-469D-B1D3-9E06D6AB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AC11D-C7FF-49E4-98BF-8A0B2387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3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2F2AA-146D-49D0-9B0D-0C0A3134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03650C-7C88-4D27-825D-5DAC86C3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8D6882-ECAD-45F6-AA78-0B5B36F7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30-0400-4542-9EC7-E8720C2AFDBB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6D4F1E-CAC7-484B-A1BE-098A5E39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889EB0-0B4B-412C-BD2E-985E680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3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61FE-3F8B-42B2-B317-9FB883B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3B641E-03FB-4F2B-989F-5E1A380C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9385-09B1-4D94-82FB-F5741C553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CF9E8-7663-42AA-8075-9F89C0C4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472E-CC9C-4059-9B98-BEF7C92DF890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A63A5A-2830-4FB7-A700-0D03FB90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F7C8EA-D99A-4A15-A2F7-2845516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0A7ED-6A8E-4C2B-BA66-4B95F943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B93496-9B21-42DD-B397-FEDE4239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3B423C-B904-4F00-859D-8BB61AF72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46D41-FE5A-4BC6-85D2-3787ED46D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2D54FF-FFA8-4238-B062-DF2B266E3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630527-2A5E-481C-B432-4EB8D2CA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56B-FF78-46C6-8EF4-3F32A7CC76C2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A1EF2-FB92-4DF3-84B8-19B24408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4768BF-3884-4224-A41F-97696DB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58927-C385-4B95-8EDA-79C712B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B271D-3F6B-4FA8-82E8-BC4AABF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67A4-8CA4-40E9-AB31-390C0C862AF7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16D785-82E5-4E09-8467-36107175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08DFD9-851F-4F9F-86F4-4D484970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D5DC33-7AF7-4FA9-A5E1-433D9FE7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4A2A-44DF-469C-8676-070346D54C3D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DF636-2A1E-4136-9108-DB07821C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595249-93F5-46D8-9FEA-511B819B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BEE4F-4E0C-4C7D-B62E-5F6EA763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22E12-D406-40C3-A2D4-1C690653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1CB36-13F1-41D7-87D4-A9138B2A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8DDE42-641E-4A69-A8D8-28682C6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7C6E-4984-4B5D-A89C-D3E0E01E5982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6177A-99CF-4301-AE77-CD2AE5F4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4DF90-1BF0-4688-B9C4-B7F565F0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0C64-7744-4A9F-BD45-A99CCAED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634862-5307-4E7D-90A7-2EBB9E78C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8DC15E-7A70-40DE-ACAD-02A16A0C1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2B0E66-F046-4F34-A416-B0D5247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0BF5-B040-41BE-8929-0F524A062D73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5DC7F-B8A7-4379-AFDC-A9EA4DD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4AC14-0C32-4E6E-8FD4-30622895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2BE70-EB83-45E8-923E-ECA8D90B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498B2-A2FF-4B77-93A4-C1FB7B5B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AE271-4FA7-4371-AE8C-AF30C3CE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8E99-FD8D-4838-8E9B-504FF013BF01}" type="datetime1">
              <a:rPr lang="fr-FR" smtClean="0"/>
              <a:pPr/>
              <a:t>04/11/2022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2B932-D2CF-4880-AC9E-DF2503C6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SOFMER - Bordeaux - 2019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915D6-3AAC-45B6-9F57-74DAB9603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0B8-0561-4ABF-8BA9-07778455C76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media2.m4a"/><Relationship Id="rId7" Type="http://schemas.openxmlformats.org/officeDocument/2006/relationships/image" Target="../media/image10.jpeg"/><Relationship Id="rId12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11" Type="http://schemas.openxmlformats.org/officeDocument/2006/relationships/image" Target="../media/image13.jpeg"/><Relationship Id="rId5" Type="http://schemas.openxmlformats.org/officeDocument/2006/relationships/image" Target="../media/image1.jpeg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jpe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6" y="3939092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FR" sz="2600" b="1" dirty="0">
                <a:solidFill>
                  <a:srgbClr val="0070C0"/>
                </a:solidFill>
              </a:rPr>
              <a:t/>
            </a:r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3600" b="1" dirty="0">
                <a:solidFill>
                  <a:srgbClr val="7030A0"/>
                </a:solidFill>
                <a:latin typeface="+mj-lt"/>
              </a:rPr>
              <a:t>Évaluation de la technique de </a:t>
            </a:r>
            <a:r>
              <a:rPr lang="fr-FR" sz="3600" b="1" dirty="0" err="1">
                <a:solidFill>
                  <a:srgbClr val="7030A0"/>
                </a:solidFill>
                <a:latin typeface="+mj-lt"/>
              </a:rPr>
              <a:t>cryoneurotomie</a:t>
            </a:r>
            <a:r>
              <a:rPr lang="fr-FR" sz="3600" b="1" dirty="0">
                <a:solidFill>
                  <a:srgbClr val="7030A0"/>
                </a:solidFill>
                <a:latin typeface="+mj-lt"/>
              </a:rPr>
              <a:t> péri-nerveuse</a:t>
            </a:r>
          </a:p>
          <a:p>
            <a:pPr>
              <a:lnSpc>
                <a:spcPct val="120000"/>
              </a:lnSpc>
            </a:pPr>
            <a:r>
              <a:rPr lang="fr-FR" sz="3600" b="1" dirty="0">
                <a:solidFill>
                  <a:srgbClr val="7030A0"/>
                </a:solidFill>
                <a:latin typeface="+mj-lt"/>
              </a:rPr>
              <a:t>percutanée chez le patient spastique post-AVC dans le traitement de l'équin spastique.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2E50EF-BD4C-4169-B492-7EF2B7EAFD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4370" y="5967853"/>
            <a:ext cx="1945185" cy="7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000023" y="6356350"/>
            <a:ext cx="4114800" cy="365125"/>
          </a:xfrm>
        </p:spPr>
        <p:txBody>
          <a:bodyPr/>
          <a:lstStyle/>
          <a:p>
            <a:r>
              <a:rPr lang="fr-FR" dirty="0"/>
              <a:t>SOFMER - Rennes - 2022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6" y="1983195"/>
            <a:ext cx="11693562" cy="17026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200" b="1" dirty="0">
                <a:solidFill>
                  <a:srgbClr val="7030A0"/>
                </a:solidFill>
              </a:rPr>
              <a:t>Dr. Romain DAVID – Equipe PRISMATICS</a:t>
            </a:r>
            <a:r>
              <a:rPr lang="fr-FR" sz="2400" b="1" dirty="0">
                <a:solidFill>
                  <a:srgbClr val="7030A0"/>
                </a:solidFill>
              </a:rPr>
              <a:t/>
            </a:r>
            <a:br>
              <a:rPr lang="fr-FR" sz="24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Lauréat 2022</a:t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2800" b="1" dirty="0">
                <a:solidFill>
                  <a:srgbClr val="7030A0"/>
                </a:solidFill>
              </a:rPr>
              <a:t>Bourse SOFMER Mobilité en MPR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402142"/>
            <a:ext cx="9027622" cy="13205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BAB855-D42E-CC4D-9F00-40CA5EFBC8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7966" y="6180115"/>
            <a:ext cx="1129665" cy="586740"/>
          </a:xfrm>
          <a:prstGeom prst="rect">
            <a:avLst/>
          </a:prstGeom>
          <a:ln>
            <a:noFill/>
          </a:ln>
          <a:effectLst>
            <a:glow>
              <a:sysClr val="windowText" lastClr="000000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0AD868C-54B5-4A90-37D6-AD41A67E95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299" y="6295522"/>
            <a:ext cx="621771" cy="365125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9C5B732F-B9FC-E4A0-5E2E-6807B9731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7445" y="6271029"/>
            <a:ext cx="981075" cy="409884"/>
          </a:xfrm>
          <a:prstGeom prst="rect">
            <a:avLst/>
          </a:prstGeom>
        </p:spPr>
      </p:pic>
      <p:pic>
        <p:nvPicPr>
          <p:cNvPr id="1026" name="Picture 2" descr="Charte graphique du CHU de Poitiers - Site du CHU de Poitiers">
            <a:extLst>
              <a:ext uri="{FF2B5EF4-FFF2-40B4-BE49-F238E27FC236}">
                <a16:creationId xmlns:a16="http://schemas.microsoft.com/office/drawing/2014/main" id="{5D2E7D12-1D07-39B8-9F5E-43E0E2EB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82"/>
            <a:ext cx="1195625" cy="8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-fac-2012 - Site du CHU de Poitiers">
            <a:extLst>
              <a:ext uri="{FF2B5EF4-FFF2-40B4-BE49-F238E27FC236}">
                <a16:creationId xmlns:a16="http://schemas.microsoft.com/office/drawing/2014/main" id="{55B7B2C4-3CBB-C600-AC45-E016BDC4E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25" y="6185747"/>
            <a:ext cx="892962" cy="5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0D33762-FF96-4D86-F251-3D860C1C0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6"/>
    </mc:Choice>
    <mc:Fallback xmlns="">
      <p:transition spd="slow" advTm="25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D2E50EF-BD4C-4169-B492-7EF2B7EAFD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5945" y="5791619"/>
            <a:ext cx="1945185" cy="7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SOFMER - Rennes - 2022</a:t>
            </a:r>
          </a:p>
        </p:txBody>
      </p:sp>
      <p:grpSp>
        <p:nvGrpSpPr>
          <p:cNvPr id="8" name="Google Shape;14699;p76">
            <a:extLst>
              <a:ext uri="{FF2B5EF4-FFF2-40B4-BE49-F238E27FC236}">
                <a16:creationId xmlns:a16="http://schemas.microsoft.com/office/drawing/2014/main" id="{CA9DD54C-910D-694E-0919-6BED1C9B8EB4}"/>
              </a:ext>
            </a:extLst>
          </p:cNvPr>
          <p:cNvGrpSpPr/>
          <p:nvPr/>
        </p:nvGrpSpPr>
        <p:grpSpPr>
          <a:xfrm>
            <a:off x="7317164" y="3006908"/>
            <a:ext cx="4856277" cy="2845514"/>
            <a:chOff x="2654821" y="2311071"/>
            <a:chExt cx="2279715" cy="1262120"/>
          </a:xfrm>
        </p:grpSpPr>
        <p:grpSp>
          <p:nvGrpSpPr>
            <p:cNvPr id="9" name="Google Shape;14700;p76">
              <a:extLst>
                <a:ext uri="{FF2B5EF4-FFF2-40B4-BE49-F238E27FC236}">
                  <a16:creationId xmlns:a16="http://schemas.microsoft.com/office/drawing/2014/main" id="{F8A244E9-1489-BE07-6893-360230FD98FA}"/>
                </a:ext>
              </a:extLst>
            </p:cNvPr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264" name="Google Shape;14701;p76">
                <a:extLst>
                  <a:ext uri="{FF2B5EF4-FFF2-40B4-BE49-F238E27FC236}">
                    <a16:creationId xmlns:a16="http://schemas.microsoft.com/office/drawing/2014/main" id="{BC2D2F1A-C315-12A9-212A-CA8E2E352002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65" name="Google Shape;14702;p76">
                <a:extLst>
                  <a:ext uri="{FF2B5EF4-FFF2-40B4-BE49-F238E27FC236}">
                    <a16:creationId xmlns:a16="http://schemas.microsoft.com/office/drawing/2014/main" id="{170ACA64-08FC-1D97-F781-E94CD02A12B4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0" name="Google Shape;14703;p76">
              <a:extLst>
                <a:ext uri="{FF2B5EF4-FFF2-40B4-BE49-F238E27FC236}">
                  <a16:creationId xmlns:a16="http://schemas.microsoft.com/office/drawing/2014/main" id="{28497ED5-3B19-8156-7BF3-AA7BE5100760}"/>
                </a:ext>
              </a:extLst>
            </p:cNvPr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256" name="Google Shape;14704;p76">
                <a:extLst>
                  <a:ext uri="{FF2B5EF4-FFF2-40B4-BE49-F238E27FC236}">
                    <a16:creationId xmlns:a16="http://schemas.microsoft.com/office/drawing/2014/main" id="{3894E14F-3F1F-20B7-355D-F901FB98B663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57" name="Google Shape;14705;p76">
                <a:extLst>
                  <a:ext uri="{FF2B5EF4-FFF2-40B4-BE49-F238E27FC236}">
                    <a16:creationId xmlns:a16="http://schemas.microsoft.com/office/drawing/2014/main" id="{30D32879-CF12-55B0-8CEF-10489DB6BC37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58" name="Google Shape;14706;p76">
                  <a:extLst>
                    <a:ext uri="{FF2B5EF4-FFF2-40B4-BE49-F238E27FC236}">
                      <a16:creationId xmlns:a16="http://schemas.microsoft.com/office/drawing/2014/main" id="{4A7B578B-9822-75FE-8B7B-92D15788BF25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259" name="Google Shape;14707;p76">
                  <a:extLst>
                    <a:ext uri="{FF2B5EF4-FFF2-40B4-BE49-F238E27FC236}">
                      <a16:creationId xmlns:a16="http://schemas.microsoft.com/office/drawing/2014/main" id="{B14985F7-B560-435D-09DE-931D85F835D5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260" name="Google Shape;14708;p76">
                  <a:extLst>
                    <a:ext uri="{FF2B5EF4-FFF2-40B4-BE49-F238E27FC236}">
                      <a16:creationId xmlns:a16="http://schemas.microsoft.com/office/drawing/2014/main" id="{811E2462-9F66-FEE1-2562-BC63B34D4800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261" name="Google Shape;14709;p76">
                  <a:extLst>
                    <a:ext uri="{FF2B5EF4-FFF2-40B4-BE49-F238E27FC236}">
                      <a16:creationId xmlns:a16="http://schemas.microsoft.com/office/drawing/2014/main" id="{796D2A1E-AD33-FBB1-9AA5-5E023F1F907C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262" name="Google Shape;14710;p76">
                  <a:extLst>
                    <a:ext uri="{FF2B5EF4-FFF2-40B4-BE49-F238E27FC236}">
                      <a16:creationId xmlns:a16="http://schemas.microsoft.com/office/drawing/2014/main" id="{389CE84D-C0C5-E4C6-52BA-1723856219D9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263" name="Google Shape;14711;p76">
                  <a:extLst>
                    <a:ext uri="{FF2B5EF4-FFF2-40B4-BE49-F238E27FC236}">
                      <a16:creationId xmlns:a16="http://schemas.microsoft.com/office/drawing/2014/main" id="{9EEA981A-612C-251B-6FC1-34CC8CF8BF4C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</p:grpSp>
        </p:grpSp>
        <p:grpSp>
          <p:nvGrpSpPr>
            <p:cNvPr id="11" name="Google Shape;14712;p76">
              <a:extLst>
                <a:ext uri="{FF2B5EF4-FFF2-40B4-BE49-F238E27FC236}">
                  <a16:creationId xmlns:a16="http://schemas.microsoft.com/office/drawing/2014/main" id="{6218EE32-DB19-A38F-A374-4808F6BEFF2F}"/>
                </a:ext>
              </a:extLst>
            </p:cNvPr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254" name="Google Shape;14713;p76">
                <a:extLst>
                  <a:ext uri="{FF2B5EF4-FFF2-40B4-BE49-F238E27FC236}">
                    <a16:creationId xmlns:a16="http://schemas.microsoft.com/office/drawing/2014/main" id="{300A7DF4-CE94-9897-6817-252EA3471715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55" name="Google Shape;14714;p76">
                <a:extLst>
                  <a:ext uri="{FF2B5EF4-FFF2-40B4-BE49-F238E27FC236}">
                    <a16:creationId xmlns:a16="http://schemas.microsoft.com/office/drawing/2014/main" id="{4A1E3557-05C7-DC30-E2EA-8167E7D0D237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2" name="Google Shape;14715;p76">
              <a:extLst>
                <a:ext uri="{FF2B5EF4-FFF2-40B4-BE49-F238E27FC236}">
                  <a16:creationId xmlns:a16="http://schemas.microsoft.com/office/drawing/2014/main" id="{77C71913-98F1-8EAA-F261-4C0AAC499F4D}"/>
                </a:ext>
              </a:extLst>
            </p:cNvPr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248" name="Google Shape;14716;p76">
                <a:extLst>
                  <a:ext uri="{FF2B5EF4-FFF2-40B4-BE49-F238E27FC236}">
                    <a16:creationId xmlns:a16="http://schemas.microsoft.com/office/drawing/2014/main" id="{7D5E3024-852E-A8E1-25BD-FC0BFE105B09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9" name="Google Shape;14717;p76">
                <a:extLst>
                  <a:ext uri="{FF2B5EF4-FFF2-40B4-BE49-F238E27FC236}">
                    <a16:creationId xmlns:a16="http://schemas.microsoft.com/office/drawing/2014/main" id="{89C8604F-1903-9849-082A-59B21E9C7ECE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50" name="Google Shape;14718;p76">
                <a:extLst>
                  <a:ext uri="{FF2B5EF4-FFF2-40B4-BE49-F238E27FC236}">
                    <a16:creationId xmlns:a16="http://schemas.microsoft.com/office/drawing/2014/main" id="{F08EA3DF-85F6-2ABB-9C10-57EF7E58D37B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51" name="Google Shape;14719;p76">
                <a:extLst>
                  <a:ext uri="{FF2B5EF4-FFF2-40B4-BE49-F238E27FC236}">
                    <a16:creationId xmlns:a16="http://schemas.microsoft.com/office/drawing/2014/main" id="{CCCC1849-03AB-30AF-9D57-F62B87CCE09B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52" name="Google Shape;14720;p76">
                <a:extLst>
                  <a:ext uri="{FF2B5EF4-FFF2-40B4-BE49-F238E27FC236}">
                    <a16:creationId xmlns:a16="http://schemas.microsoft.com/office/drawing/2014/main" id="{C916A0FF-0426-FFDE-1C98-CF8069D225F0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53" name="Google Shape;14721;p76">
                <a:extLst>
                  <a:ext uri="{FF2B5EF4-FFF2-40B4-BE49-F238E27FC236}">
                    <a16:creationId xmlns:a16="http://schemas.microsoft.com/office/drawing/2014/main" id="{1E53D567-610F-FF01-4FAC-D7A98A70481D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3" name="Google Shape;14722;p76">
              <a:extLst>
                <a:ext uri="{FF2B5EF4-FFF2-40B4-BE49-F238E27FC236}">
                  <a16:creationId xmlns:a16="http://schemas.microsoft.com/office/drawing/2014/main" id="{6E3D18BF-3F04-6088-FA9E-552EAE4C9145}"/>
                </a:ext>
              </a:extLst>
            </p:cNvPr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246" name="Google Shape;14723;p76">
                <a:extLst>
                  <a:ext uri="{FF2B5EF4-FFF2-40B4-BE49-F238E27FC236}">
                    <a16:creationId xmlns:a16="http://schemas.microsoft.com/office/drawing/2014/main" id="{679C3F93-0164-FC2E-1D0D-9077FEECC92E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47" name="Google Shape;14724;p76">
                <a:extLst>
                  <a:ext uri="{FF2B5EF4-FFF2-40B4-BE49-F238E27FC236}">
                    <a16:creationId xmlns:a16="http://schemas.microsoft.com/office/drawing/2014/main" id="{B0F3092C-BF53-36A6-C8DB-6A13A8C498FF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4" name="Google Shape;14725;p76">
              <a:extLst>
                <a:ext uri="{FF2B5EF4-FFF2-40B4-BE49-F238E27FC236}">
                  <a16:creationId xmlns:a16="http://schemas.microsoft.com/office/drawing/2014/main" id="{258F89D0-1BB1-9591-AD5E-600767FE1B18}"/>
                </a:ext>
              </a:extLst>
            </p:cNvPr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243" name="Google Shape;14726;p76">
                <a:extLst>
                  <a:ext uri="{FF2B5EF4-FFF2-40B4-BE49-F238E27FC236}">
                    <a16:creationId xmlns:a16="http://schemas.microsoft.com/office/drawing/2014/main" id="{F8E7A946-CDCC-8CCF-7296-2B88C995B5A1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44" name="Google Shape;14727;p76">
                <a:extLst>
                  <a:ext uri="{FF2B5EF4-FFF2-40B4-BE49-F238E27FC236}">
                    <a16:creationId xmlns:a16="http://schemas.microsoft.com/office/drawing/2014/main" id="{5AFC6827-6C9B-7B22-D415-162ED8ECDBED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5" name="Google Shape;14728;p76">
                <a:extLst>
                  <a:ext uri="{FF2B5EF4-FFF2-40B4-BE49-F238E27FC236}">
                    <a16:creationId xmlns:a16="http://schemas.microsoft.com/office/drawing/2014/main" id="{D6825CD8-023A-8B74-95C4-D08FBFD8AB71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5" name="Google Shape;14729;p76">
              <a:extLst>
                <a:ext uri="{FF2B5EF4-FFF2-40B4-BE49-F238E27FC236}">
                  <a16:creationId xmlns:a16="http://schemas.microsoft.com/office/drawing/2014/main" id="{E7923097-4871-A050-DDE9-FCEDA974EA8D}"/>
                </a:ext>
              </a:extLst>
            </p:cNvPr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241" name="Google Shape;14730;p76">
                <a:extLst>
                  <a:ext uri="{FF2B5EF4-FFF2-40B4-BE49-F238E27FC236}">
                    <a16:creationId xmlns:a16="http://schemas.microsoft.com/office/drawing/2014/main" id="{FF1AB039-1CA7-5960-4664-2D8F74DD7E23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42" name="Google Shape;14731;p76">
                <a:extLst>
                  <a:ext uri="{FF2B5EF4-FFF2-40B4-BE49-F238E27FC236}">
                    <a16:creationId xmlns:a16="http://schemas.microsoft.com/office/drawing/2014/main" id="{337CF8C1-8753-F982-2B7F-67D18E74CB5F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6" name="Google Shape;14732;p76">
              <a:extLst>
                <a:ext uri="{FF2B5EF4-FFF2-40B4-BE49-F238E27FC236}">
                  <a16:creationId xmlns:a16="http://schemas.microsoft.com/office/drawing/2014/main" id="{503CEB64-5EBD-FE9A-27EE-5D6D94F3BFE3}"/>
                </a:ext>
              </a:extLst>
            </p:cNvPr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239" name="Google Shape;14733;p76">
                <a:extLst>
                  <a:ext uri="{FF2B5EF4-FFF2-40B4-BE49-F238E27FC236}">
                    <a16:creationId xmlns:a16="http://schemas.microsoft.com/office/drawing/2014/main" id="{3E2FEE49-DAB0-3AF7-0F6D-6840E51079D2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0" name="Google Shape;14734;p76">
                <a:extLst>
                  <a:ext uri="{FF2B5EF4-FFF2-40B4-BE49-F238E27FC236}">
                    <a16:creationId xmlns:a16="http://schemas.microsoft.com/office/drawing/2014/main" id="{6F39957D-45B6-1EDE-0183-F14568CC4C0F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" name="Google Shape;14735;p76">
              <a:extLst>
                <a:ext uri="{FF2B5EF4-FFF2-40B4-BE49-F238E27FC236}">
                  <a16:creationId xmlns:a16="http://schemas.microsoft.com/office/drawing/2014/main" id="{06CFFFF3-21D8-7F40-55D4-0E00FE4136B9}"/>
                </a:ext>
              </a:extLst>
            </p:cNvPr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235" name="Google Shape;14736;p76">
                <a:extLst>
                  <a:ext uri="{FF2B5EF4-FFF2-40B4-BE49-F238E27FC236}">
                    <a16:creationId xmlns:a16="http://schemas.microsoft.com/office/drawing/2014/main" id="{F4B51DF8-6726-629A-4160-5D364BFDACB0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36" name="Google Shape;14737;p76">
                <a:extLst>
                  <a:ext uri="{FF2B5EF4-FFF2-40B4-BE49-F238E27FC236}">
                    <a16:creationId xmlns:a16="http://schemas.microsoft.com/office/drawing/2014/main" id="{46B08541-C4BE-2D60-5D4A-D6B3E45E4405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37" name="Google Shape;14738;p76">
                  <a:extLst>
                    <a:ext uri="{FF2B5EF4-FFF2-40B4-BE49-F238E27FC236}">
                      <a16:creationId xmlns:a16="http://schemas.microsoft.com/office/drawing/2014/main" id="{4E2C396A-31D4-2923-CA94-FFB305E8ED92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  <p:sp>
              <p:nvSpPr>
                <p:cNvPr id="238" name="Google Shape;14739;p76">
                  <a:extLst>
                    <a:ext uri="{FF2B5EF4-FFF2-40B4-BE49-F238E27FC236}">
                      <a16:creationId xmlns:a16="http://schemas.microsoft.com/office/drawing/2014/main" id="{E5D7B0A4-5F9B-4A7C-46A5-907364EE665E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endParaRPr sz="1050"/>
                </a:p>
              </p:txBody>
            </p:sp>
          </p:grpSp>
        </p:grpSp>
        <p:grpSp>
          <p:nvGrpSpPr>
            <p:cNvPr id="18" name="Google Shape;14740;p76">
              <a:extLst>
                <a:ext uri="{FF2B5EF4-FFF2-40B4-BE49-F238E27FC236}">
                  <a16:creationId xmlns:a16="http://schemas.microsoft.com/office/drawing/2014/main" id="{5A0B9E3F-98B3-5A5E-2966-C324E50184F7}"/>
                </a:ext>
              </a:extLst>
            </p:cNvPr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233" name="Google Shape;14741;p76">
                <a:extLst>
                  <a:ext uri="{FF2B5EF4-FFF2-40B4-BE49-F238E27FC236}">
                    <a16:creationId xmlns:a16="http://schemas.microsoft.com/office/drawing/2014/main" id="{E19FE520-3B26-B9DA-56AF-2705F8679A45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4" name="Google Shape;14742;p76">
                <a:extLst>
                  <a:ext uri="{FF2B5EF4-FFF2-40B4-BE49-F238E27FC236}">
                    <a16:creationId xmlns:a16="http://schemas.microsoft.com/office/drawing/2014/main" id="{D0B8C6D1-86CD-E039-404F-02E7D693AFAC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9" name="Google Shape;14743;p76">
              <a:extLst>
                <a:ext uri="{FF2B5EF4-FFF2-40B4-BE49-F238E27FC236}">
                  <a16:creationId xmlns:a16="http://schemas.microsoft.com/office/drawing/2014/main" id="{BD31C785-F40E-BECA-3C96-198F4BAC0917}"/>
                </a:ext>
              </a:extLst>
            </p:cNvPr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231" name="Google Shape;14744;p76">
                <a:extLst>
                  <a:ext uri="{FF2B5EF4-FFF2-40B4-BE49-F238E27FC236}">
                    <a16:creationId xmlns:a16="http://schemas.microsoft.com/office/drawing/2014/main" id="{5BAA4970-814B-8054-9D76-F3883B6CD2B3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2" name="Google Shape;14745;p76">
                <a:extLst>
                  <a:ext uri="{FF2B5EF4-FFF2-40B4-BE49-F238E27FC236}">
                    <a16:creationId xmlns:a16="http://schemas.microsoft.com/office/drawing/2014/main" id="{4B926AE7-D594-D735-8B8D-9C329CA90858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0" name="Google Shape;14746;p76">
              <a:extLst>
                <a:ext uri="{FF2B5EF4-FFF2-40B4-BE49-F238E27FC236}">
                  <a16:creationId xmlns:a16="http://schemas.microsoft.com/office/drawing/2014/main" id="{1F41A437-35C7-9EC2-959A-A3E6491A2122}"/>
                </a:ext>
              </a:extLst>
            </p:cNvPr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229" name="Google Shape;14747;p76">
                <a:extLst>
                  <a:ext uri="{FF2B5EF4-FFF2-40B4-BE49-F238E27FC236}">
                    <a16:creationId xmlns:a16="http://schemas.microsoft.com/office/drawing/2014/main" id="{71C784D3-5F4C-FB6F-48DF-C00BDB55269A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0" name="Google Shape;14748;p76">
                <a:extLst>
                  <a:ext uri="{FF2B5EF4-FFF2-40B4-BE49-F238E27FC236}">
                    <a16:creationId xmlns:a16="http://schemas.microsoft.com/office/drawing/2014/main" id="{B5B082BE-B23A-ABA2-8710-C5FE0A3AE1D7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1" name="Google Shape;14749;p76">
              <a:extLst>
                <a:ext uri="{FF2B5EF4-FFF2-40B4-BE49-F238E27FC236}">
                  <a16:creationId xmlns:a16="http://schemas.microsoft.com/office/drawing/2014/main" id="{DDFC58F4-1F94-4944-2E79-FC5006210AD7}"/>
                </a:ext>
              </a:extLst>
            </p:cNvPr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14750;p76">
              <a:extLst>
                <a:ext uri="{FF2B5EF4-FFF2-40B4-BE49-F238E27FC236}">
                  <a16:creationId xmlns:a16="http://schemas.microsoft.com/office/drawing/2014/main" id="{4A53BD8C-D4D1-9005-D4BA-0F06844D5807}"/>
                </a:ext>
              </a:extLst>
            </p:cNvPr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14751;p76">
              <a:extLst>
                <a:ext uri="{FF2B5EF4-FFF2-40B4-BE49-F238E27FC236}">
                  <a16:creationId xmlns:a16="http://schemas.microsoft.com/office/drawing/2014/main" id="{B2D3B084-7207-2121-8F31-1F374BC4B7AC}"/>
                </a:ext>
              </a:extLst>
            </p:cNvPr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F6B65"/>
                </a:solidFill>
              </a:endParaRPr>
            </a:p>
          </p:txBody>
        </p:sp>
        <p:grpSp>
          <p:nvGrpSpPr>
            <p:cNvPr id="24" name="Google Shape;14752;p76">
              <a:extLst>
                <a:ext uri="{FF2B5EF4-FFF2-40B4-BE49-F238E27FC236}">
                  <a16:creationId xmlns:a16="http://schemas.microsoft.com/office/drawing/2014/main" id="{BDDF668D-03F0-DD95-D425-01D190B88787}"/>
                </a:ext>
              </a:extLst>
            </p:cNvPr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213" name="Google Shape;14753;p76">
                <a:extLst>
                  <a:ext uri="{FF2B5EF4-FFF2-40B4-BE49-F238E27FC236}">
                    <a16:creationId xmlns:a16="http://schemas.microsoft.com/office/drawing/2014/main" id="{97B35F98-7B9E-43E1-05B6-64AA1F47C95B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4" name="Google Shape;14754;p76">
                <a:extLst>
                  <a:ext uri="{FF2B5EF4-FFF2-40B4-BE49-F238E27FC236}">
                    <a16:creationId xmlns:a16="http://schemas.microsoft.com/office/drawing/2014/main" id="{F60FB795-75CC-CD42-8C1D-92B779040C91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5" name="Google Shape;14755;p76">
                <a:extLst>
                  <a:ext uri="{FF2B5EF4-FFF2-40B4-BE49-F238E27FC236}">
                    <a16:creationId xmlns:a16="http://schemas.microsoft.com/office/drawing/2014/main" id="{C759193A-B5AB-9216-6AA4-BBD560A67CB9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6" name="Google Shape;14756;p76">
                <a:extLst>
                  <a:ext uri="{FF2B5EF4-FFF2-40B4-BE49-F238E27FC236}">
                    <a16:creationId xmlns:a16="http://schemas.microsoft.com/office/drawing/2014/main" id="{906BE3AB-4630-12DA-7F58-5C467D19899B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7" name="Google Shape;14757;p76">
                <a:extLst>
                  <a:ext uri="{FF2B5EF4-FFF2-40B4-BE49-F238E27FC236}">
                    <a16:creationId xmlns:a16="http://schemas.microsoft.com/office/drawing/2014/main" id="{FE742364-0978-8D5D-0CA6-B026DC223030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8" name="Google Shape;14758;p76">
                <a:extLst>
                  <a:ext uri="{FF2B5EF4-FFF2-40B4-BE49-F238E27FC236}">
                    <a16:creationId xmlns:a16="http://schemas.microsoft.com/office/drawing/2014/main" id="{B53F772E-269F-9BD8-444A-053180C99A94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9" name="Google Shape;14759;p76">
                <a:extLst>
                  <a:ext uri="{FF2B5EF4-FFF2-40B4-BE49-F238E27FC236}">
                    <a16:creationId xmlns:a16="http://schemas.microsoft.com/office/drawing/2014/main" id="{36B3476E-B597-0003-082A-998179405424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0" name="Google Shape;14760;p76">
                <a:extLst>
                  <a:ext uri="{FF2B5EF4-FFF2-40B4-BE49-F238E27FC236}">
                    <a16:creationId xmlns:a16="http://schemas.microsoft.com/office/drawing/2014/main" id="{F9DE02A6-6293-86CC-49E5-9D1CC9C9104A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1" name="Google Shape;14761;p76">
                <a:extLst>
                  <a:ext uri="{FF2B5EF4-FFF2-40B4-BE49-F238E27FC236}">
                    <a16:creationId xmlns:a16="http://schemas.microsoft.com/office/drawing/2014/main" id="{8A9B480B-CD85-11C1-D56F-23FD37D4AD80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2" name="Google Shape;14762;p76">
                <a:extLst>
                  <a:ext uri="{FF2B5EF4-FFF2-40B4-BE49-F238E27FC236}">
                    <a16:creationId xmlns:a16="http://schemas.microsoft.com/office/drawing/2014/main" id="{C7577E48-E2C5-6168-E7CD-55EDA8E088A3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3" name="Google Shape;14763;p76">
                <a:extLst>
                  <a:ext uri="{FF2B5EF4-FFF2-40B4-BE49-F238E27FC236}">
                    <a16:creationId xmlns:a16="http://schemas.microsoft.com/office/drawing/2014/main" id="{BC8FD4F4-604B-8371-0DB6-ACD1BA6758F0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4" name="Google Shape;14764;p76">
                <a:extLst>
                  <a:ext uri="{FF2B5EF4-FFF2-40B4-BE49-F238E27FC236}">
                    <a16:creationId xmlns:a16="http://schemas.microsoft.com/office/drawing/2014/main" id="{F39E4AE8-6EC9-877B-CE8F-446371953583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5" name="Google Shape;14765;p76">
                <a:extLst>
                  <a:ext uri="{FF2B5EF4-FFF2-40B4-BE49-F238E27FC236}">
                    <a16:creationId xmlns:a16="http://schemas.microsoft.com/office/drawing/2014/main" id="{D3E89667-9EAE-28D4-E414-66638CA83F09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6" name="Google Shape;14766;p76">
                <a:extLst>
                  <a:ext uri="{FF2B5EF4-FFF2-40B4-BE49-F238E27FC236}">
                    <a16:creationId xmlns:a16="http://schemas.microsoft.com/office/drawing/2014/main" id="{28002A5E-5B04-9144-BF69-62DC91E39512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7" name="Google Shape;14767;p76">
                <a:extLst>
                  <a:ext uri="{FF2B5EF4-FFF2-40B4-BE49-F238E27FC236}">
                    <a16:creationId xmlns:a16="http://schemas.microsoft.com/office/drawing/2014/main" id="{6BF44783-9317-0A58-B848-B5FB9014E86E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28" name="Google Shape;14768;p76">
                <a:extLst>
                  <a:ext uri="{FF2B5EF4-FFF2-40B4-BE49-F238E27FC236}">
                    <a16:creationId xmlns:a16="http://schemas.microsoft.com/office/drawing/2014/main" id="{F5553040-C810-3909-9EBA-BBB44979A983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25" name="Google Shape;14769;p76">
              <a:extLst>
                <a:ext uri="{FF2B5EF4-FFF2-40B4-BE49-F238E27FC236}">
                  <a16:creationId xmlns:a16="http://schemas.microsoft.com/office/drawing/2014/main" id="{E7F030A1-61B3-2920-55DB-20E62831B60E}"/>
                </a:ext>
              </a:extLst>
            </p:cNvPr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14770;p76">
              <a:extLst>
                <a:ext uri="{FF2B5EF4-FFF2-40B4-BE49-F238E27FC236}">
                  <a16:creationId xmlns:a16="http://schemas.microsoft.com/office/drawing/2014/main" id="{7211AAA7-3CC1-A3AB-521B-E24839B306BF}"/>
                </a:ext>
              </a:extLst>
            </p:cNvPr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14771;p76">
              <a:extLst>
                <a:ext uri="{FF2B5EF4-FFF2-40B4-BE49-F238E27FC236}">
                  <a16:creationId xmlns:a16="http://schemas.microsoft.com/office/drawing/2014/main" id="{3CF6EEDC-2F0B-2B85-B0BC-6E59BD2D5F49}"/>
                </a:ext>
              </a:extLst>
            </p:cNvPr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14772;p76">
              <a:extLst>
                <a:ext uri="{FF2B5EF4-FFF2-40B4-BE49-F238E27FC236}">
                  <a16:creationId xmlns:a16="http://schemas.microsoft.com/office/drawing/2014/main" id="{577E8356-6492-3DF1-5540-148DEC0D8CA5}"/>
                </a:ext>
              </a:extLst>
            </p:cNvPr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14773;p76">
              <a:extLst>
                <a:ext uri="{FF2B5EF4-FFF2-40B4-BE49-F238E27FC236}">
                  <a16:creationId xmlns:a16="http://schemas.microsoft.com/office/drawing/2014/main" id="{694E95FA-7947-2036-BD24-C0AB88C72E53}"/>
                </a:ext>
              </a:extLst>
            </p:cNvPr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14774;p76">
              <a:extLst>
                <a:ext uri="{FF2B5EF4-FFF2-40B4-BE49-F238E27FC236}">
                  <a16:creationId xmlns:a16="http://schemas.microsoft.com/office/drawing/2014/main" id="{ABAE8ACA-2FCA-C6FC-A6E1-80DE9BD03F53}"/>
                </a:ext>
              </a:extLst>
            </p:cNvPr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14775;p76">
              <a:extLst>
                <a:ext uri="{FF2B5EF4-FFF2-40B4-BE49-F238E27FC236}">
                  <a16:creationId xmlns:a16="http://schemas.microsoft.com/office/drawing/2014/main" id="{050C50CA-7E04-EF59-C3A0-8E45ADFCA642}"/>
                </a:ext>
              </a:extLst>
            </p:cNvPr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14776;p76">
              <a:extLst>
                <a:ext uri="{FF2B5EF4-FFF2-40B4-BE49-F238E27FC236}">
                  <a16:creationId xmlns:a16="http://schemas.microsoft.com/office/drawing/2014/main" id="{0329CD8B-0C9F-1208-1435-BB1CF4DA0B0A}"/>
                </a:ext>
              </a:extLst>
            </p:cNvPr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14777;p76">
              <a:extLst>
                <a:ext uri="{FF2B5EF4-FFF2-40B4-BE49-F238E27FC236}">
                  <a16:creationId xmlns:a16="http://schemas.microsoft.com/office/drawing/2014/main" id="{46B04E9A-EF9C-E1A9-067A-0375A50C8517}"/>
                </a:ext>
              </a:extLst>
            </p:cNvPr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14778;p76">
              <a:extLst>
                <a:ext uri="{FF2B5EF4-FFF2-40B4-BE49-F238E27FC236}">
                  <a16:creationId xmlns:a16="http://schemas.microsoft.com/office/drawing/2014/main" id="{FBC80A25-8CD9-2E3B-1C57-90DCC8C692A3}"/>
                </a:ext>
              </a:extLst>
            </p:cNvPr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14779;p76">
              <a:extLst>
                <a:ext uri="{FF2B5EF4-FFF2-40B4-BE49-F238E27FC236}">
                  <a16:creationId xmlns:a16="http://schemas.microsoft.com/office/drawing/2014/main" id="{E755E4A5-5004-D0FE-9805-2147602C0E1A}"/>
                </a:ext>
              </a:extLst>
            </p:cNvPr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14780;p76">
              <a:extLst>
                <a:ext uri="{FF2B5EF4-FFF2-40B4-BE49-F238E27FC236}">
                  <a16:creationId xmlns:a16="http://schemas.microsoft.com/office/drawing/2014/main" id="{3C505DF5-A4E2-C358-16BD-728EAB8AB877}"/>
                </a:ext>
              </a:extLst>
            </p:cNvPr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" name="Google Shape;14781;p76">
              <a:extLst>
                <a:ext uri="{FF2B5EF4-FFF2-40B4-BE49-F238E27FC236}">
                  <a16:creationId xmlns:a16="http://schemas.microsoft.com/office/drawing/2014/main" id="{DD2A9918-3B3E-B488-5006-3A4FFE28ED77}"/>
                </a:ext>
              </a:extLst>
            </p:cNvPr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14782;p76">
              <a:extLst>
                <a:ext uri="{FF2B5EF4-FFF2-40B4-BE49-F238E27FC236}">
                  <a16:creationId xmlns:a16="http://schemas.microsoft.com/office/drawing/2014/main" id="{AD33CF4B-ECEF-8562-4E7D-67521C08A440}"/>
                </a:ext>
              </a:extLst>
            </p:cNvPr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14783;p76">
              <a:extLst>
                <a:ext uri="{FF2B5EF4-FFF2-40B4-BE49-F238E27FC236}">
                  <a16:creationId xmlns:a16="http://schemas.microsoft.com/office/drawing/2014/main" id="{DBED8AF0-ED0A-F6D0-ECA7-1CDDCD38637C}"/>
                </a:ext>
              </a:extLst>
            </p:cNvPr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14784;p76">
              <a:extLst>
                <a:ext uri="{FF2B5EF4-FFF2-40B4-BE49-F238E27FC236}">
                  <a16:creationId xmlns:a16="http://schemas.microsoft.com/office/drawing/2014/main" id="{857EF920-BD8F-A255-9C5F-332A1143D59E}"/>
                </a:ext>
              </a:extLst>
            </p:cNvPr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14785;p76">
              <a:extLst>
                <a:ext uri="{FF2B5EF4-FFF2-40B4-BE49-F238E27FC236}">
                  <a16:creationId xmlns:a16="http://schemas.microsoft.com/office/drawing/2014/main" id="{22A4DEF3-5E17-4ED8-6739-B9159BABA2A1}"/>
                </a:ext>
              </a:extLst>
            </p:cNvPr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14786;p76">
              <a:extLst>
                <a:ext uri="{FF2B5EF4-FFF2-40B4-BE49-F238E27FC236}">
                  <a16:creationId xmlns:a16="http://schemas.microsoft.com/office/drawing/2014/main" id="{28CC3F80-04E1-F3FB-7E06-88FC6DD7EFDD}"/>
                </a:ext>
              </a:extLst>
            </p:cNvPr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14787;p76">
              <a:extLst>
                <a:ext uri="{FF2B5EF4-FFF2-40B4-BE49-F238E27FC236}">
                  <a16:creationId xmlns:a16="http://schemas.microsoft.com/office/drawing/2014/main" id="{072A7310-2B18-7B6E-4CE3-1F70A4CF6A62}"/>
                </a:ext>
              </a:extLst>
            </p:cNvPr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14788;p76">
              <a:extLst>
                <a:ext uri="{FF2B5EF4-FFF2-40B4-BE49-F238E27FC236}">
                  <a16:creationId xmlns:a16="http://schemas.microsoft.com/office/drawing/2014/main" id="{E9C39F4A-22AF-43F4-928F-F41907B840AF}"/>
                </a:ext>
              </a:extLst>
            </p:cNvPr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F6B65"/>
                </a:solidFill>
              </a:endParaRPr>
            </a:p>
          </p:txBody>
        </p:sp>
        <p:sp>
          <p:nvSpPr>
            <p:cNvPr id="45" name="Google Shape;14789;p76">
              <a:extLst>
                <a:ext uri="{FF2B5EF4-FFF2-40B4-BE49-F238E27FC236}">
                  <a16:creationId xmlns:a16="http://schemas.microsoft.com/office/drawing/2014/main" id="{B16A113E-BB6A-F5E7-AB00-00D48BC789D4}"/>
                </a:ext>
              </a:extLst>
            </p:cNvPr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6CBC2"/>
                </a:solidFill>
              </a:endParaRPr>
            </a:p>
          </p:txBody>
        </p:sp>
        <p:sp>
          <p:nvSpPr>
            <p:cNvPr id="46" name="Google Shape;14790;p76">
              <a:extLst>
                <a:ext uri="{FF2B5EF4-FFF2-40B4-BE49-F238E27FC236}">
                  <a16:creationId xmlns:a16="http://schemas.microsoft.com/office/drawing/2014/main" id="{C96BBD93-9B55-82F5-CFA5-286F03DE290E}"/>
                </a:ext>
              </a:extLst>
            </p:cNvPr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47" name="Google Shape;14791;p76">
              <a:extLst>
                <a:ext uri="{FF2B5EF4-FFF2-40B4-BE49-F238E27FC236}">
                  <a16:creationId xmlns:a16="http://schemas.microsoft.com/office/drawing/2014/main" id="{8384113F-46CB-FC01-A719-FA281206B9A7}"/>
                </a:ext>
              </a:extLst>
            </p:cNvPr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211" name="Google Shape;14792;p76">
                <a:extLst>
                  <a:ext uri="{FF2B5EF4-FFF2-40B4-BE49-F238E27FC236}">
                    <a16:creationId xmlns:a16="http://schemas.microsoft.com/office/drawing/2014/main" id="{6B6C8D8D-1E66-DFF9-AF90-8B194CEB63F3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2" name="Google Shape;14793;p76">
                <a:extLst>
                  <a:ext uri="{FF2B5EF4-FFF2-40B4-BE49-F238E27FC236}">
                    <a16:creationId xmlns:a16="http://schemas.microsoft.com/office/drawing/2014/main" id="{BDEA4051-86FB-024F-B435-1E0C0BA92C27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48" name="Google Shape;14794;p76">
              <a:extLst>
                <a:ext uri="{FF2B5EF4-FFF2-40B4-BE49-F238E27FC236}">
                  <a16:creationId xmlns:a16="http://schemas.microsoft.com/office/drawing/2014/main" id="{3D86C735-C48B-9CFF-7B77-75AC67DA3FE0}"/>
                </a:ext>
              </a:extLst>
            </p:cNvPr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49" name="Google Shape;14795;p76">
              <a:extLst>
                <a:ext uri="{FF2B5EF4-FFF2-40B4-BE49-F238E27FC236}">
                  <a16:creationId xmlns:a16="http://schemas.microsoft.com/office/drawing/2014/main" id="{6BD1C016-6C36-BC72-7FF2-A7BF52F971D8}"/>
                </a:ext>
              </a:extLst>
            </p:cNvPr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207" name="Google Shape;14796;p76">
                <a:extLst>
                  <a:ext uri="{FF2B5EF4-FFF2-40B4-BE49-F238E27FC236}">
                    <a16:creationId xmlns:a16="http://schemas.microsoft.com/office/drawing/2014/main" id="{0B328FD3-9C6F-A641-C121-A4AACDC53E40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8" name="Google Shape;14797;p76">
                <a:extLst>
                  <a:ext uri="{FF2B5EF4-FFF2-40B4-BE49-F238E27FC236}">
                    <a16:creationId xmlns:a16="http://schemas.microsoft.com/office/drawing/2014/main" id="{E0E67747-3027-4243-C6D8-69AA21C1CF39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9" name="Google Shape;14798;p76">
                <a:extLst>
                  <a:ext uri="{FF2B5EF4-FFF2-40B4-BE49-F238E27FC236}">
                    <a16:creationId xmlns:a16="http://schemas.microsoft.com/office/drawing/2014/main" id="{17891D54-348C-A5EB-919C-296A09A09B6D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0" name="Google Shape;14799;p76">
                <a:extLst>
                  <a:ext uri="{FF2B5EF4-FFF2-40B4-BE49-F238E27FC236}">
                    <a16:creationId xmlns:a16="http://schemas.microsoft.com/office/drawing/2014/main" id="{B2543ECC-CA98-92BD-C91C-6477F1C07B6D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50" name="Google Shape;14800;p76">
              <a:extLst>
                <a:ext uri="{FF2B5EF4-FFF2-40B4-BE49-F238E27FC236}">
                  <a16:creationId xmlns:a16="http://schemas.microsoft.com/office/drawing/2014/main" id="{FCD40838-D607-9DAC-FE79-D71FF6E77E0C}"/>
                </a:ext>
              </a:extLst>
            </p:cNvPr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" name="Google Shape;14801;p76">
              <a:extLst>
                <a:ext uri="{FF2B5EF4-FFF2-40B4-BE49-F238E27FC236}">
                  <a16:creationId xmlns:a16="http://schemas.microsoft.com/office/drawing/2014/main" id="{46C96DF5-34C0-FB33-B36F-9EB4DDBCDFFA}"/>
                </a:ext>
              </a:extLst>
            </p:cNvPr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Google Shape;14802;p76">
              <a:extLst>
                <a:ext uri="{FF2B5EF4-FFF2-40B4-BE49-F238E27FC236}">
                  <a16:creationId xmlns:a16="http://schemas.microsoft.com/office/drawing/2014/main" id="{DF3F3CFF-121B-7B4B-52EF-FF7FDF47132E}"/>
                </a:ext>
              </a:extLst>
            </p:cNvPr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14803;p76">
              <a:extLst>
                <a:ext uri="{FF2B5EF4-FFF2-40B4-BE49-F238E27FC236}">
                  <a16:creationId xmlns:a16="http://schemas.microsoft.com/office/drawing/2014/main" id="{D7091DE5-2ED3-89C0-3088-B93DC9AF9EE3}"/>
                </a:ext>
              </a:extLst>
            </p:cNvPr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14804;p76">
              <a:extLst>
                <a:ext uri="{FF2B5EF4-FFF2-40B4-BE49-F238E27FC236}">
                  <a16:creationId xmlns:a16="http://schemas.microsoft.com/office/drawing/2014/main" id="{6D70FC2C-8223-E3BF-7F62-BC5D98EB9B71}"/>
                </a:ext>
              </a:extLst>
            </p:cNvPr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14805;p76">
              <a:extLst>
                <a:ext uri="{FF2B5EF4-FFF2-40B4-BE49-F238E27FC236}">
                  <a16:creationId xmlns:a16="http://schemas.microsoft.com/office/drawing/2014/main" id="{CC2749BF-34AB-E931-B4BC-925E6B5C47C4}"/>
                </a:ext>
              </a:extLst>
            </p:cNvPr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14806;p76">
              <a:extLst>
                <a:ext uri="{FF2B5EF4-FFF2-40B4-BE49-F238E27FC236}">
                  <a16:creationId xmlns:a16="http://schemas.microsoft.com/office/drawing/2014/main" id="{4E69C103-3D52-8380-FD83-1B0D3D9B9B2E}"/>
                </a:ext>
              </a:extLst>
            </p:cNvPr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57" name="Google Shape;14807;p76">
              <a:extLst>
                <a:ext uri="{FF2B5EF4-FFF2-40B4-BE49-F238E27FC236}">
                  <a16:creationId xmlns:a16="http://schemas.microsoft.com/office/drawing/2014/main" id="{B3F2F36D-A494-85A2-D318-FDC91C6FF94B}"/>
                </a:ext>
              </a:extLst>
            </p:cNvPr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203" name="Google Shape;14808;p76">
                <a:extLst>
                  <a:ext uri="{FF2B5EF4-FFF2-40B4-BE49-F238E27FC236}">
                    <a16:creationId xmlns:a16="http://schemas.microsoft.com/office/drawing/2014/main" id="{E18A76FA-FFAC-A594-BA07-2B98EE0772FA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4" name="Google Shape;14809;p76">
                <a:extLst>
                  <a:ext uri="{FF2B5EF4-FFF2-40B4-BE49-F238E27FC236}">
                    <a16:creationId xmlns:a16="http://schemas.microsoft.com/office/drawing/2014/main" id="{DDCC32FA-5658-CA08-0F79-6E668E99BA88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5" name="Google Shape;14810;p76">
                <a:extLst>
                  <a:ext uri="{FF2B5EF4-FFF2-40B4-BE49-F238E27FC236}">
                    <a16:creationId xmlns:a16="http://schemas.microsoft.com/office/drawing/2014/main" id="{329FA1B4-6F61-6CDE-76CE-32D36AC9EE68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6" name="Google Shape;14811;p76">
                <a:extLst>
                  <a:ext uri="{FF2B5EF4-FFF2-40B4-BE49-F238E27FC236}">
                    <a16:creationId xmlns:a16="http://schemas.microsoft.com/office/drawing/2014/main" id="{411D728E-1B08-AE66-0254-8947552749C1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58" name="Google Shape;14812;p76">
              <a:extLst>
                <a:ext uri="{FF2B5EF4-FFF2-40B4-BE49-F238E27FC236}">
                  <a16:creationId xmlns:a16="http://schemas.microsoft.com/office/drawing/2014/main" id="{1D298800-55C6-2EFD-0889-F8A326B1775C}"/>
                </a:ext>
              </a:extLst>
            </p:cNvPr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" name="Google Shape;14813;p76">
              <a:extLst>
                <a:ext uri="{FF2B5EF4-FFF2-40B4-BE49-F238E27FC236}">
                  <a16:creationId xmlns:a16="http://schemas.microsoft.com/office/drawing/2014/main" id="{FE0CDF2E-B966-9283-DD6A-25BCF0BFFDD3}"/>
                </a:ext>
              </a:extLst>
            </p:cNvPr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" name="Google Shape;14814;p76">
              <a:extLst>
                <a:ext uri="{FF2B5EF4-FFF2-40B4-BE49-F238E27FC236}">
                  <a16:creationId xmlns:a16="http://schemas.microsoft.com/office/drawing/2014/main" id="{4DC792AD-BEB6-8B44-4B0A-07F8E852C592}"/>
                </a:ext>
              </a:extLst>
            </p:cNvPr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14815;p76">
              <a:extLst>
                <a:ext uri="{FF2B5EF4-FFF2-40B4-BE49-F238E27FC236}">
                  <a16:creationId xmlns:a16="http://schemas.microsoft.com/office/drawing/2014/main" id="{AE5198F2-A32A-42A4-AFF8-6BCC1AA0E2B0}"/>
                </a:ext>
              </a:extLst>
            </p:cNvPr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14816;p76">
              <a:extLst>
                <a:ext uri="{FF2B5EF4-FFF2-40B4-BE49-F238E27FC236}">
                  <a16:creationId xmlns:a16="http://schemas.microsoft.com/office/drawing/2014/main" id="{05CA512B-809B-18B6-3289-46255270537A}"/>
                </a:ext>
              </a:extLst>
            </p:cNvPr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14817;p76">
              <a:extLst>
                <a:ext uri="{FF2B5EF4-FFF2-40B4-BE49-F238E27FC236}">
                  <a16:creationId xmlns:a16="http://schemas.microsoft.com/office/drawing/2014/main" id="{3A0DFB50-4A3F-C19B-2AA7-EAD3128B693C}"/>
                </a:ext>
              </a:extLst>
            </p:cNvPr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14818;p76">
              <a:extLst>
                <a:ext uri="{FF2B5EF4-FFF2-40B4-BE49-F238E27FC236}">
                  <a16:creationId xmlns:a16="http://schemas.microsoft.com/office/drawing/2014/main" id="{71347D7A-4528-6ABF-B687-96B82517A34F}"/>
                </a:ext>
              </a:extLst>
            </p:cNvPr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Google Shape;14819;p76">
              <a:extLst>
                <a:ext uri="{FF2B5EF4-FFF2-40B4-BE49-F238E27FC236}">
                  <a16:creationId xmlns:a16="http://schemas.microsoft.com/office/drawing/2014/main" id="{FDC85CC0-C8B6-B8CE-80DD-2BE4D397C804}"/>
                </a:ext>
              </a:extLst>
            </p:cNvPr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Google Shape;14820;p76">
              <a:extLst>
                <a:ext uri="{FF2B5EF4-FFF2-40B4-BE49-F238E27FC236}">
                  <a16:creationId xmlns:a16="http://schemas.microsoft.com/office/drawing/2014/main" id="{3E036C37-F123-5FAD-D095-A0E7368219B9}"/>
                </a:ext>
              </a:extLst>
            </p:cNvPr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14821;p76">
              <a:extLst>
                <a:ext uri="{FF2B5EF4-FFF2-40B4-BE49-F238E27FC236}">
                  <a16:creationId xmlns:a16="http://schemas.microsoft.com/office/drawing/2014/main" id="{0A8EBF7A-AF3D-8E23-16ED-14D95B755817}"/>
                </a:ext>
              </a:extLst>
            </p:cNvPr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Google Shape;14822;p76">
              <a:extLst>
                <a:ext uri="{FF2B5EF4-FFF2-40B4-BE49-F238E27FC236}">
                  <a16:creationId xmlns:a16="http://schemas.microsoft.com/office/drawing/2014/main" id="{F1C7A8D6-655A-A467-6B43-C08550C3A272}"/>
                </a:ext>
              </a:extLst>
            </p:cNvPr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Google Shape;14823;p76">
              <a:extLst>
                <a:ext uri="{FF2B5EF4-FFF2-40B4-BE49-F238E27FC236}">
                  <a16:creationId xmlns:a16="http://schemas.microsoft.com/office/drawing/2014/main" id="{808751AA-BB47-FCFE-E578-2D1FBE3CA116}"/>
                </a:ext>
              </a:extLst>
            </p:cNvPr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14824;p76">
              <a:extLst>
                <a:ext uri="{FF2B5EF4-FFF2-40B4-BE49-F238E27FC236}">
                  <a16:creationId xmlns:a16="http://schemas.microsoft.com/office/drawing/2014/main" id="{DAD78CD0-61E2-568A-18D1-E3602ACAB992}"/>
                </a:ext>
              </a:extLst>
            </p:cNvPr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14825;p76">
              <a:extLst>
                <a:ext uri="{FF2B5EF4-FFF2-40B4-BE49-F238E27FC236}">
                  <a16:creationId xmlns:a16="http://schemas.microsoft.com/office/drawing/2014/main" id="{141E25A4-1AE2-E0FB-B819-CF1263EE7055}"/>
                </a:ext>
              </a:extLst>
            </p:cNvPr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2" name="Google Shape;14826;p76">
              <a:extLst>
                <a:ext uri="{FF2B5EF4-FFF2-40B4-BE49-F238E27FC236}">
                  <a16:creationId xmlns:a16="http://schemas.microsoft.com/office/drawing/2014/main" id="{005F06E7-C758-7E1F-9FDB-7DEBE5C9E9DD}"/>
                </a:ext>
              </a:extLst>
            </p:cNvPr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" name="Google Shape;14827;p76">
              <a:extLst>
                <a:ext uri="{FF2B5EF4-FFF2-40B4-BE49-F238E27FC236}">
                  <a16:creationId xmlns:a16="http://schemas.microsoft.com/office/drawing/2014/main" id="{9A17CF2E-391B-6F55-5635-ADB5A6526CE7}"/>
                </a:ext>
              </a:extLst>
            </p:cNvPr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" name="Google Shape;14828;p76">
              <a:extLst>
                <a:ext uri="{FF2B5EF4-FFF2-40B4-BE49-F238E27FC236}">
                  <a16:creationId xmlns:a16="http://schemas.microsoft.com/office/drawing/2014/main" id="{9776D8E3-6FF4-E3AA-184C-A09D84C06FFA}"/>
                </a:ext>
              </a:extLst>
            </p:cNvPr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Google Shape;14829;p76">
              <a:extLst>
                <a:ext uri="{FF2B5EF4-FFF2-40B4-BE49-F238E27FC236}">
                  <a16:creationId xmlns:a16="http://schemas.microsoft.com/office/drawing/2014/main" id="{306384B7-7596-0A3B-2880-1E28EC008151}"/>
                </a:ext>
              </a:extLst>
            </p:cNvPr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14830;p76">
              <a:extLst>
                <a:ext uri="{FF2B5EF4-FFF2-40B4-BE49-F238E27FC236}">
                  <a16:creationId xmlns:a16="http://schemas.microsoft.com/office/drawing/2014/main" id="{408D0DD1-ABCD-0DD7-000B-1147D9389639}"/>
                </a:ext>
              </a:extLst>
            </p:cNvPr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14831;p76">
              <a:extLst>
                <a:ext uri="{FF2B5EF4-FFF2-40B4-BE49-F238E27FC236}">
                  <a16:creationId xmlns:a16="http://schemas.microsoft.com/office/drawing/2014/main" id="{23BE6FB5-7F87-EE2D-AB9D-1A59E705ACAB}"/>
                </a:ext>
              </a:extLst>
            </p:cNvPr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14832;p76">
              <a:extLst>
                <a:ext uri="{FF2B5EF4-FFF2-40B4-BE49-F238E27FC236}">
                  <a16:creationId xmlns:a16="http://schemas.microsoft.com/office/drawing/2014/main" id="{5A8C3BCA-841B-E396-04BA-BD5990022E8D}"/>
                </a:ext>
              </a:extLst>
            </p:cNvPr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14833;p76">
              <a:extLst>
                <a:ext uri="{FF2B5EF4-FFF2-40B4-BE49-F238E27FC236}">
                  <a16:creationId xmlns:a16="http://schemas.microsoft.com/office/drawing/2014/main" id="{3C1055C3-8D5B-4DCA-7670-C2CF96E4EB03}"/>
                </a:ext>
              </a:extLst>
            </p:cNvPr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14834;p76">
              <a:extLst>
                <a:ext uri="{FF2B5EF4-FFF2-40B4-BE49-F238E27FC236}">
                  <a16:creationId xmlns:a16="http://schemas.microsoft.com/office/drawing/2014/main" id="{26687A1F-EA6A-1F07-F3AE-0AD973B381BF}"/>
                </a:ext>
              </a:extLst>
            </p:cNvPr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14835;p76">
              <a:extLst>
                <a:ext uri="{FF2B5EF4-FFF2-40B4-BE49-F238E27FC236}">
                  <a16:creationId xmlns:a16="http://schemas.microsoft.com/office/drawing/2014/main" id="{A7E021C3-662B-51EC-6B52-24DA3BAA7343}"/>
                </a:ext>
              </a:extLst>
            </p:cNvPr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14836;p76">
              <a:extLst>
                <a:ext uri="{FF2B5EF4-FFF2-40B4-BE49-F238E27FC236}">
                  <a16:creationId xmlns:a16="http://schemas.microsoft.com/office/drawing/2014/main" id="{1D036E47-D64E-8F3C-E7BB-CD53119D0C4B}"/>
                </a:ext>
              </a:extLst>
            </p:cNvPr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14837;p76">
              <a:extLst>
                <a:ext uri="{FF2B5EF4-FFF2-40B4-BE49-F238E27FC236}">
                  <a16:creationId xmlns:a16="http://schemas.microsoft.com/office/drawing/2014/main" id="{148054AF-10BA-565E-7458-7138AE76BA17}"/>
                </a:ext>
              </a:extLst>
            </p:cNvPr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14838;p76">
              <a:extLst>
                <a:ext uri="{FF2B5EF4-FFF2-40B4-BE49-F238E27FC236}">
                  <a16:creationId xmlns:a16="http://schemas.microsoft.com/office/drawing/2014/main" id="{1E421CAA-C5F7-CADA-3652-6434C5BC3BF4}"/>
                </a:ext>
              </a:extLst>
            </p:cNvPr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14839;p76">
              <a:extLst>
                <a:ext uri="{FF2B5EF4-FFF2-40B4-BE49-F238E27FC236}">
                  <a16:creationId xmlns:a16="http://schemas.microsoft.com/office/drawing/2014/main" id="{D9DCFB07-BE38-89C5-0BB5-00A64418B61A}"/>
                </a:ext>
              </a:extLst>
            </p:cNvPr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14840;p76">
              <a:extLst>
                <a:ext uri="{FF2B5EF4-FFF2-40B4-BE49-F238E27FC236}">
                  <a16:creationId xmlns:a16="http://schemas.microsoft.com/office/drawing/2014/main" id="{060E2D47-E18B-58EF-DDB9-76A8A4128E0A}"/>
                </a:ext>
              </a:extLst>
            </p:cNvPr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87" name="Google Shape;14841;p76">
              <a:extLst>
                <a:ext uri="{FF2B5EF4-FFF2-40B4-BE49-F238E27FC236}">
                  <a16:creationId xmlns:a16="http://schemas.microsoft.com/office/drawing/2014/main" id="{D087FB1E-F257-7E72-DE1A-3665BA4D512C}"/>
                </a:ext>
              </a:extLst>
            </p:cNvPr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201" name="Google Shape;14842;p76">
                <a:extLst>
                  <a:ext uri="{FF2B5EF4-FFF2-40B4-BE49-F238E27FC236}">
                    <a16:creationId xmlns:a16="http://schemas.microsoft.com/office/drawing/2014/main" id="{A9E260C5-1C52-ED74-7D2C-6EC7A6AC10E2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2" name="Google Shape;14843;p76">
                <a:extLst>
                  <a:ext uri="{FF2B5EF4-FFF2-40B4-BE49-F238E27FC236}">
                    <a16:creationId xmlns:a16="http://schemas.microsoft.com/office/drawing/2014/main" id="{4F94E5AF-8461-5A2F-897C-E5E47F6699D1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88" name="Google Shape;14844;p76">
              <a:extLst>
                <a:ext uri="{FF2B5EF4-FFF2-40B4-BE49-F238E27FC236}">
                  <a16:creationId xmlns:a16="http://schemas.microsoft.com/office/drawing/2014/main" id="{23B721F8-B929-2F10-B65B-F7287B99A8E7}"/>
                </a:ext>
              </a:extLst>
            </p:cNvPr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89" name="Google Shape;14845;p76">
              <a:extLst>
                <a:ext uri="{FF2B5EF4-FFF2-40B4-BE49-F238E27FC236}">
                  <a16:creationId xmlns:a16="http://schemas.microsoft.com/office/drawing/2014/main" id="{A00A7D19-D2F3-AB67-8772-A7689EF2A908}"/>
                </a:ext>
              </a:extLst>
            </p:cNvPr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99" name="Google Shape;14846;p76">
                <a:extLst>
                  <a:ext uri="{FF2B5EF4-FFF2-40B4-BE49-F238E27FC236}">
                    <a16:creationId xmlns:a16="http://schemas.microsoft.com/office/drawing/2014/main" id="{F54BC535-2696-9AB5-F565-9C41E299A283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solidFill>
                    <a:srgbClr val="A6CBC2"/>
                  </a:solidFill>
                </a:endParaRPr>
              </a:p>
            </p:txBody>
          </p:sp>
          <p:sp>
            <p:nvSpPr>
              <p:cNvPr id="200" name="Google Shape;14847;p76">
                <a:extLst>
                  <a:ext uri="{FF2B5EF4-FFF2-40B4-BE49-F238E27FC236}">
                    <a16:creationId xmlns:a16="http://schemas.microsoft.com/office/drawing/2014/main" id="{56235962-5600-9CEB-2E98-DC0855F8CAAD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90" name="Google Shape;14848;p76">
              <a:extLst>
                <a:ext uri="{FF2B5EF4-FFF2-40B4-BE49-F238E27FC236}">
                  <a16:creationId xmlns:a16="http://schemas.microsoft.com/office/drawing/2014/main" id="{487D41B4-B22D-89EA-AAC9-D1AFF446B8E1}"/>
                </a:ext>
              </a:extLst>
            </p:cNvPr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97" name="Google Shape;14849;p76">
                <a:extLst>
                  <a:ext uri="{FF2B5EF4-FFF2-40B4-BE49-F238E27FC236}">
                    <a16:creationId xmlns:a16="http://schemas.microsoft.com/office/drawing/2014/main" id="{9431A4E0-BE90-33B6-DFC2-FD9E72C92452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8" name="Google Shape;14850;p76">
                <a:extLst>
                  <a:ext uri="{FF2B5EF4-FFF2-40B4-BE49-F238E27FC236}">
                    <a16:creationId xmlns:a16="http://schemas.microsoft.com/office/drawing/2014/main" id="{53EF5911-EF22-202E-FA61-A855BBC81C7E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91" name="Google Shape;14851;p76">
              <a:extLst>
                <a:ext uri="{FF2B5EF4-FFF2-40B4-BE49-F238E27FC236}">
                  <a16:creationId xmlns:a16="http://schemas.microsoft.com/office/drawing/2014/main" id="{89083EFF-2FD4-AB40-398F-EAE99245D602}"/>
                </a:ext>
              </a:extLst>
            </p:cNvPr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14852;p76">
              <a:extLst>
                <a:ext uri="{FF2B5EF4-FFF2-40B4-BE49-F238E27FC236}">
                  <a16:creationId xmlns:a16="http://schemas.microsoft.com/office/drawing/2014/main" id="{1DAF3A70-5A50-5805-C1B4-0E866806FAF4}"/>
                </a:ext>
              </a:extLst>
            </p:cNvPr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14853;p76">
              <a:extLst>
                <a:ext uri="{FF2B5EF4-FFF2-40B4-BE49-F238E27FC236}">
                  <a16:creationId xmlns:a16="http://schemas.microsoft.com/office/drawing/2014/main" id="{928EF77C-ED04-903C-8DC9-7E54E34A4259}"/>
                </a:ext>
              </a:extLst>
            </p:cNvPr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4" name="Google Shape;14854;p76">
              <a:extLst>
                <a:ext uri="{FF2B5EF4-FFF2-40B4-BE49-F238E27FC236}">
                  <a16:creationId xmlns:a16="http://schemas.microsoft.com/office/drawing/2014/main" id="{34B09DDE-0FBF-7FF4-210A-F980BCCF9AAD}"/>
                </a:ext>
              </a:extLst>
            </p:cNvPr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5" name="Google Shape;14855;p76">
              <a:extLst>
                <a:ext uri="{FF2B5EF4-FFF2-40B4-BE49-F238E27FC236}">
                  <a16:creationId xmlns:a16="http://schemas.microsoft.com/office/drawing/2014/main" id="{D9F800DE-24D5-91BC-4B9D-FCB58C3C1B11}"/>
                </a:ext>
              </a:extLst>
            </p:cNvPr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14856;p76">
              <a:extLst>
                <a:ext uri="{FF2B5EF4-FFF2-40B4-BE49-F238E27FC236}">
                  <a16:creationId xmlns:a16="http://schemas.microsoft.com/office/drawing/2014/main" id="{AD8E50B3-CED6-4671-0A49-90C6C234CDAD}"/>
                </a:ext>
              </a:extLst>
            </p:cNvPr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14857;p76">
              <a:extLst>
                <a:ext uri="{FF2B5EF4-FFF2-40B4-BE49-F238E27FC236}">
                  <a16:creationId xmlns:a16="http://schemas.microsoft.com/office/drawing/2014/main" id="{CB9D01A2-E0CE-0B94-0985-9431A64258FF}"/>
                </a:ext>
              </a:extLst>
            </p:cNvPr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14858;p76">
              <a:extLst>
                <a:ext uri="{FF2B5EF4-FFF2-40B4-BE49-F238E27FC236}">
                  <a16:creationId xmlns:a16="http://schemas.microsoft.com/office/drawing/2014/main" id="{BEB0CFAF-D1B4-3E08-B3C5-0DDF283B0CE3}"/>
                </a:ext>
              </a:extLst>
            </p:cNvPr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99" name="Google Shape;14859;p76">
              <a:extLst>
                <a:ext uri="{FF2B5EF4-FFF2-40B4-BE49-F238E27FC236}">
                  <a16:creationId xmlns:a16="http://schemas.microsoft.com/office/drawing/2014/main" id="{05C8F434-EA58-1F92-A8FF-91DB8279F136}"/>
                </a:ext>
              </a:extLst>
            </p:cNvPr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93" name="Google Shape;14860;p76">
                <a:extLst>
                  <a:ext uri="{FF2B5EF4-FFF2-40B4-BE49-F238E27FC236}">
                    <a16:creationId xmlns:a16="http://schemas.microsoft.com/office/drawing/2014/main" id="{E60A784F-332E-34D8-7C93-5310CBDC1B1E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4" name="Google Shape;14861;p76">
                <a:extLst>
                  <a:ext uri="{FF2B5EF4-FFF2-40B4-BE49-F238E27FC236}">
                    <a16:creationId xmlns:a16="http://schemas.microsoft.com/office/drawing/2014/main" id="{E925BA67-EC9A-C976-B7FA-CDE4EE717B03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5" name="Google Shape;14862;p76">
                <a:extLst>
                  <a:ext uri="{FF2B5EF4-FFF2-40B4-BE49-F238E27FC236}">
                    <a16:creationId xmlns:a16="http://schemas.microsoft.com/office/drawing/2014/main" id="{2B888949-C56F-AA9C-9464-4D48C030CEF9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4863;p76">
                <a:extLst>
                  <a:ext uri="{FF2B5EF4-FFF2-40B4-BE49-F238E27FC236}">
                    <a16:creationId xmlns:a16="http://schemas.microsoft.com/office/drawing/2014/main" id="{82CC3578-7AB0-02F9-17D5-6D8F829972CC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100" name="Google Shape;14864;p76">
              <a:extLst>
                <a:ext uri="{FF2B5EF4-FFF2-40B4-BE49-F238E27FC236}">
                  <a16:creationId xmlns:a16="http://schemas.microsoft.com/office/drawing/2014/main" id="{74A276C0-7CBA-160D-B02A-2D5FF7EAACC9}"/>
                </a:ext>
              </a:extLst>
            </p:cNvPr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14865;p76">
              <a:extLst>
                <a:ext uri="{FF2B5EF4-FFF2-40B4-BE49-F238E27FC236}">
                  <a16:creationId xmlns:a16="http://schemas.microsoft.com/office/drawing/2014/main" id="{499A1BFD-CF24-3FAA-E258-ED6462183421}"/>
                </a:ext>
              </a:extLst>
            </p:cNvPr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2" name="Google Shape;14866;p76">
              <a:extLst>
                <a:ext uri="{FF2B5EF4-FFF2-40B4-BE49-F238E27FC236}">
                  <a16:creationId xmlns:a16="http://schemas.microsoft.com/office/drawing/2014/main" id="{1F265D7C-B24B-F839-25E6-E98CDC2DD21A}"/>
                </a:ext>
              </a:extLst>
            </p:cNvPr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3" name="Google Shape;14867;p76">
              <a:extLst>
                <a:ext uri="{FF2B5EF4-FFF2-40B4-BE49-F238E27FC236}">
                  <a16:creationId xmlns:a16="http://schemas.microsoft.com/office/drawing/2014/main" id="{782B0923-2EF9-79FC-5E93-4845CC80FFBE}"/>
                </a:ext>
              </a:extLst>
            </p:cNvPr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4" name="Google Shape;14868;p76">
              <a:extLst>
                <a:ext uri="{FF2B5EF4-FFF2-40B4-BE49-F238E27FC236}">
                  <a16:creationId xmlns:a16="http://schemas.microsoft.com/office/drawing/2014/main" id="{B1DC6A92-EDCE-D055-F80B-325F1B532AAE}"/>
                </a:ext>
              </a:extLst>
            </p:cNvPr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5" name="Google Shape;14869;p76">
              <a:extLst>
                <a:ext uri="{FF2B5EF4-FFF2-40B4-BE49-F238E27FC236}">
                  <a16:creationId xmlns:a16="http://schemas.microsoft.com/office/drawing/2014/main" id="{7B591DB5-F192-23A5-4E81-3B3333953B81}"/>
                </a:ext>
              </a:extLst>
            </p:cNvPr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6" name="Google Shape;14870;p76">
              <a:extLst>
                <a:ext uri="{FF2B5EF4-FFF2-40B4-BE49-F238E27FC236}">
                  <a16:creationId xmlns:a16="http://schemas.microsoft.com/office/drawing/2014/main" id="{2A5E1C2D-A5C7-E707-BEC3-67E034952D7E}"/>
                </a:ext>
              </a:extLst>
            </p:cNvPr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7" name="Google Shape;14871;p76">
              <a:extLst>
                <a:ext uri="{FF2B5EF4-FFF2-40B4-BE49-F238E27FC236}">
                  <a16:creationId xmlns:a16="http://schemas.microsoft.com/office/drawing/2014/main" id="{66A61CD4-81FC-CF8E-2C50-B5C65CAA0C55}"/>
                </a:ext>
              </a:extLst>
            </p:cNvPr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108" name="Google Shape;14872;p76">
              <a:extLst>
                <a:ext uri="{FF2B5EF4-FFF2-40B4-BE49-F238E27FC236}">
                  <a16:creationId xmlns:a16="http://schemas.microsoft.com/office/drawing/2014/main" id="{DA21C702-E8F8-BDBC-B127-E9BAE662EB32}"/>
                </a:ext>
              </a:extLst>
            </p:cNvPr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89" name="Google Shape;14873;p76">
                <a:extLst>
                  <a:ext uri="{FF2B5EF4-FFF2-40B4-BE49-F238E27FC236}">
                    <a16:creationId xmlns:a16="http://schemas.microsoft.com/office/drawing/2014/main" id="{5B2FB151-0BC9-AACC-C731-B9ABCF641FFE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0" name="Google Shape;14874;p76">
                <a:extLst>
                  <a:ext uri="{FF2B5EF4-FFF2-40B4-BE49-F238E27FC236}">
                    <a16:creationId xmlns:a16="http://schemas.microsoft.com/office/drawing/2014/main" id="{241F5583-A07F-BE10-321F-6B389892EC78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1" name="Google Shape;14875;p76">
                <a:extLst>
                  <a:ext uri="{FF2B5EF4-FFF2-40B4-BE49-F238E27FC236}">
                    <a16:creationId xmlns:a16="http://schemas.microsoft.com/office/drawing/2014/main" id="{1470F4E3-33AB-BB47-AB12-CF27C4EDB022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4876;p76">
                <a:extLst>
                  <a:ext uri="{FF2B5EF4-FFF2-40B4-BE49-F238E27FC236}">
                    <a16:creationId xmlns:a16="http://schemas.microsoft.com/office/drawing/2014/main" id="{DADFAA2B-FB71-4715-281F-7FD48BECE473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109" name="Google Shape;14877;p76">
              <a:extLst>
                <a:ext uri="{FF2B5EF4-FFF2-40B4-BE49-F238E27FC236}">
                  <a16:creationId xmlns:a16="http://schemas.microsoft.com/office/drawing/2014/main" id="{C62778DE-0466-74C2-B374-B467EB665C34}"/>
                </a:ext>
              </a:extLst>
            </p:cNvPr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0" name="Google Shape;14878;p76">
              <a:extLst>
                <a:ext uri="{FF2B5EF4-FFF2-40B4-BE49-F238E27FC236}">
                  <a16:creationId xmlns:a16="http://schemas.microsoft.com/office/drawing/2014/main" id="{89C68956-EA95-D94A-0C85-00722D42C7B9}"/>
                </a:ext>
              </a:extLst>
            </p:cNvPr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1" name="Google Shape;14879;p76">
              <a:extLst>
                <a:ext uri="{FF2B5EF4-FFF2-40B4-BE49-F238E27FC236}">
                  <a16:creationId xmlns:a16="http://schemas.microsoft.com/office/drawing/2014/main" id="{929A8633-4139-F04D-1169-4EA825B48333}"/>
                </a:ext>
              </a:extLst>
            </p:cNvPr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14880;p76">
              <a:extLst>
                <a:ext uri="{FF2B5EF4-FFF2-40B4-BE49-F238E27FC236}">
                  <a16:creationId xmlns:a16="http://schemas.microsoft.com/office/drawing/2014/main" id="{19537837-52E4-9D21-3A40-F510E45798B3}"/>
                </a:ext>
              </a:extLst>
            </p:cNvPr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14881;p76">
              <a:extLst>
                <a:ext uri="{FF2B5EF4-FFF2-40B4-BE49-F238E27FC236}">
                  <a16:creationId xmlns:a16="http://schemas.microsoft.com/office/drawing/2014/main" id="{3E92E8CB-0374-35BA-411B-4D41E3BAC1FB}"/>
                </a:ext>
              </a:extLst>
            </p:cNvPr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14882;p76">
              <a:extLst>
                <a:ext uri="{FF2B5EF4-FFF2-40B4-BE49-F238E27FC236}">
                  <a16:creationId xmlns:a16="http://schemas.microsoft.com/office/drawing/2014/main" id="{96C5EBC5-BBEE-1263-7722-55611A2BB066}"/>
                </a:ext>
              </a:extLst>
            </p:cNvPr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14883;p76">
              <a:extLst>
                <a:ext uri="{FF2B5EF4-FFF2-40B4-BE49-F238E27FC236}">
                  <a16:creationId xmlns:a16="http://schemas.microsoft.com/office/drawing/2014/main" id="{8D90C7DD-71EC-5351-F964-0423E038E392}"/>
                </a:ext>
              </a:extLst>
            </p:cNvPr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14884;p76">
              <a:extLst>
                <a:ext uri="{FF2B5EF4-FFF2-40B4-BE49-F238E27FC236}">
                  <a16:creationId xmlns:a16="http://schemas.microsoft.com/office/drawing/2014/main" id="{E52F0049-2ECA-69BB-B34F-BE9D855090E3}"/>
                </a:ext>
              </a:extLst>
            </p:cNvPr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14885;p76">
              <a:extLst>
                <a:ext uri="{FF2B5EF4-FFF2-40B4-BE49-F238E27FC236}">
                  <a16:creationId xmlns:a16="http://schemas.microsoft.com/office/drawing/2014/main" id="{FFD75D18-ED64-1DB3-7B47-F0F782B1DE7A}"/>
                </a:ext>
              </a:extLst>
            </p:cNvPr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14886;p76">
              <a:extLst>
                <a:ext uri="{FF2B5EF4-FFF2-40B4-BE49-F238E27FC236}">
                  <a16:creationId xmlns:a16="http://schemas.microsoft.com/office/drawing/2014/main" id="{40E368BD-1702-3421-10CD-25F99A9C3F3C}"/>
                </a:ext>
              </a:extLst>
            </p:cNvPr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14887;p76">
              <a:extLst>
                <a:ext uri="{FF2B5EF4-FFF2-40B4-BE49-F238E27FC236}">
                  <a16:creationId xmlns:a16="http://schemas.microsoft.com/office/drawing/2014/main" id="{FA3D2C0F-3505-0B4B-1874-468F4130F6A1}"/>
                </a:ext>
              </a:extLst>
            </p:cNvPr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14888;p76">
              <a:extLst>
                <a:ext uri="{FF2B5EF4-FFF2-40B4-BE49-F238E27FC236}">
                  <a16:creationId xmlns:a16="http://schemas.microsoft.com/office/drawing/2014/main" id="{B1FC5D52-4821-18F2-B4B5-9092DEBAC06C}"/>
                </a:ext>
              </a:extLst>
            </p:cNvPr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14889;p76">
              <a:extLst>
                <a:ext uri="{FF2B5EF4-FFF2-40B4-BE49-F238E27FC236}">
                  <a16:creationId xmlns:a16="http://schemas.microsoft.com/office/drawing/2014/main" id="{FF7FE428-2E92-4526-C387-F4A81757DA80}"/>
                </a:ext>
              </a:extLst>
            </p:cNvPr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14890;p76">
              <a:extLst>
                <a:ext uri="{FF2B5EF4-FFF2-40B4-BE49-F238E27FC236}">
                  <a16:creationId xmlns:a16="http://schemas.microsoft.com/office/drawing/2014/main" id="{8BC15560-EC94-6A8D-A9A3-267D8560C189}"/>
                </a:ext>
              </a:extLst>
            </p:cNvPr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3" name="Google Shape;14891;p76">
              <a:extLst>
                <a:ext uri="{FF2B5EF4-FFF2-40B4-BE49-F238E27FC236}">
                  <a16:creationId xmlns:a16="http://schemas.microsoft.com/office/drawing/2014/main" id="{235859A6-9391-C589-205C-ECB4E5CCC14F}"/>
                </a:ext>
              </a:extLst>
            </p:cNvPr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4" name="Google Shape;14892;p76">
              <a:extLst>
                <a:ext uri="{FF2B5EF4-FFF2-40B4-BE49-F238E27FC236}">
                  <a16:creationId xmlns:a16="http://schemas.microsoft.com/office/drawing/2014/main" id="{A48EAB37-4DBC-2628-97C7-DDF16E057136}"/>
                </a:ext>
              </a:extLst>
            </p:cNvPr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14893;p76">
              <a:extLst>
                <a:ext uri="{FF2B5EF4-FFF2-40B4-BE49-F238E27FC236}">
                  <a16:creationId xmlns:a16="http://schemas.microsoft.com/office/drawing/2014/main" id="{1B39FE11-0059-9728-9AA6-62F62167CAF9}"/>
                </a:ext>
              </a:extLst>
            </p:cNvPr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F6B65"/>
                </a:solidFill>
              </a:endParaRPr>
            </a:p>
          </p:txBody>
        </p:sp>
        <p:sp>
          <p:nvSpPr>
            <p:cNvPr id="126" name="Google Shape;14894;p76">
              <a:extLst>
                <a:ext uri="{FF2B5EF4-FFF2-40B4-BE49-F238E27FC236}">
                  <a16:creationId xmlns:a16="http://schemas.microsoft.com/office/drawing/2014/main" id="{B19357FC-54CA-171D-F206-E2B505A6E60D}"/>
                </a:ext>
              </a:extLst>
            </p:cNvPr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7" name="Google Shape;14895;p76">
              <a:extLst>
                <a:ext uri="{FF2B5EF4-FFF2-40B4-BE49-F238E27FC236}">
                  <a16:creationId xmlns:a16="http://schemas.microsoft.com/office/drawing/2014/main" id="{9FEE2A41-6718-58F6-8639-B81AAB0EAC56}"/>
                </a:ext>
              </a:extLst>
            </p:cNvPr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4896;p76">
              <a:extLst>
                <a:ext uri="{FF2B5EF4-FFF2-40B4-BE49-F238E27FC236}">
                  <a16:creationId xmlns:a16="http://schemas.microsoft.com/office/drawing/2014/main" id="{84E24B03-67B0-D938-93E1-7A3159705CED}"/>
                </a:ext>
              </a:extLst>
            </p:cNvPr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4897;p76">
              <a:extLst>
                <a:ext uri="{FF2B5EF4-FFF2-40B4-BE49-F238E27FC236}">
                  <a16:creationId xmlns:a16="http://schemas.microsoft.com/office/drawing/2014/main" id="{915DF388-7606-2124-94FA-DBDFDB03C3E3}"/>
                </a:ext>
              </a:extLst>
            </p:cNvPr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14898;p76">
              <a:extLst>
                <a:ext uri="{FF2B5EF4-FFF2-40B4-BE49-F238E27FC236}">
                  <a16:creationId xmlns:a16="http://schemas.microsoft.com/office/drawing/2014/main" id="{EB5ABE29-B4DC-C847-FE69-742B59C15E59}"/>
                </a:ext>
              </a:extLst>
            </p:cNvPr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1" name="Google Shape;14899;p76">
              <a:extLst>
                <a:ext uri="{FF2B5EF4-FFF2-40B4-BE49-F238E27FC236}">
                  <a16:creationId xmlns:a16="http://schemas.microsoft.com/office/drawing/2014/main" id="{4C6C5608-74A2-02DC-7D1F-599DC860437D}"/>
                </a:ext>
              </a:extLst>
            </p:cNvPr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2" name="Google Shape;14900;p76">
              <a:extLst>
                <a:ext uri="{FF2B5EF4-FFF2-40B4-BE49-F238E27FC236}">
                  <a16:creationId xmlns:a16="http://schemas.microsoft.com/office/drawing/2014/main" id="{8B9C0E88-C6D8-ED44-66EC-2B3BBFD4F57F}"/>
                </a:ext>
              </a:extLst>
            </p:cNvPr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14901;p76">
              <a:extLst>
                <a:ext uri="{FF2B5EF4-FFF2-40B4-BE49-F238E27FC236}">
                  <a16:creationId xmlns:a16="http://schemas.microsoft.com/office/drawing/2014/main" id="{1813EECA-4755-DDF1-5351-CB3957345C25}"/>
                </a:ext>
              </a:extLst>
            </p:cNvPr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14902;p76">
              <a:extLst>
                <a:ext uri="{FF2B5EF4-FFF2-40B4-BE49-F238E27FC236}">
                  <a16:creationId xmlns:a16="http://schemas.microsoft.com/office/drawing/2014/main" id="{CD0677E2-4E87-C8F6-7989-F8034F9B8DF0}"/>
                </a:ext>
              </a:extLst>
            </p:cNvPr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14903;p76">
              <a:extLst>
                <a:ext uri="{FF2B5EF4-FFF2-40B4-BE49-F238E27FC236}">
                  <a16:creationId xmlns:a16="http://schemas.microsoft.com/office/drawing/2014/main" id="{CC719303-5180-7FD6-3AC0-884D06396813}"/>
                </a:ext>
              </a:extLst>
            </p:cNvPr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14904;p76">
              <a:extLst>
                <a:ext uri="{FF2B5EF4-FFF2-40B4-BE49-F238E27FC236}">
                  <a16:creationId xmlns:a16="http://schemas.microsoft.com/office/drawing/2014/main" id="{130ECAA1-E6C4-E89D-4ECB-C7C5230259ED}"/>
                </a:ext>
              </a:extLst>
            </p:cNvPr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14905;p76">
              <a:extLst>
                <a:ext uri="{FF2B5EF4-FFF2-40B4-BE49-F238E27FC236}">
                  <a16:creationId xmlns:a16="http://schemas.microsoft.com/office/drawing/2014/main" id="{313EB3A2-3462-9EFF-DC06-0470B637FF2E}"/>
                </a:ext>
              </a:extLst>
            </p:cNvPr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F6B65"/>
                </a:solidFill>
              </a:endParaRPr>
            </a:p>
          </p:txBody>
        </p:sp>
        <p:sp>
          <p:nvSpPr>
            <p:cNvPr id="138" name="Google Shape;14906;p76">
              <a:extLst>
                <a:ext uri="{FF2B5EF4-FFF2-40B4-BE49-F238E27FC236}">
                  <a16:creationId xmlns:a16="http://schemas.microsoft.com/office/drawing/2014/main" id="{156B7B16-6514-2405-1A62-95DBCCC337CB}"/>
                </a:ext>
              </a:extLst>
            </p:cNvPr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14907;p76">
              <a:extLst>
                <a:ext uri="{FF2B5EF4-FFF2-40B4-BE49-F238E27FC236}">
                  <a16:creationId xmlns:a16="http://schemas.microsoft.com/office/drawing/2014/main" id="{F7B97544-4F8D-7883-231D-AAC2CF485021}"/>
                </a:ext>
              </a:extLst>
            </p:cNvPr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0" name="Google Shape;14908;p76">
              <a:extLst>
                <a:ext uri="{FF2B5EF4-FFF2-40B4-BE49-F238E27FC236}">
                  <a16:creationId xmlns:a16="http://schemas.microsoft.com/office/drawing/2014/main" id="{2AE9E64E-665A-BCC6-0DCC-DCD24176308E}"/>
                </a:ext>
              </a:extLst>
            </p:cNvPr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1" name="Google Shape;14909;p76">
              <a:extLst>
                <a:ext uri="{FF2B5EF4-FFF2-40B4-BE49-F238E27FC236}">
                  <a16:creationId xmlns:a16="http://schemas.microsoft.com/office/drawing/2014/main" id="{64AAE41D-D1FD-94D0-A213-E238679FC3FE}"/>
                </a:ext>
              </a:extLst>
            </p:cNvPr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14910;p76">
              <a:extLst>
                <a:ext uri="{FF2B5EF4-FFF2-40B4-BE49-F238E27FC236}">
                  <a16:creationId xmlns:a16="http://schemas.microsoft.com/office/drawing/2014/main" id="{B5E1D589-0E3A-9715-A60B-313B143E1C7C}"/>
                </a:ext>
              </a:extLst>
            </p:cNvPr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14911;p76">
              <a:extLst>
                <a:ext uri="{FF2B5EF4-FFF2-40B4-BE49-F238E27FC236}">
                  <a16:creationId xmlns:a16="http://schemas.microsoft.com/office/drawing/2014/main" id="{DF4EACCC-FF4B-904A-EF7E-325A476C9E34}"/>
                </a:ext>
              </a:extLst>
            </p:cNvPr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4" name="Google Shape;14912;p76">
              <a:extLst>
                <a:ext uri="{FF2B5EF4-FFF2-40B4-BE49-F238E27FC236}">
                  <a16:creationId xmlns:a16="http://schemas.microsoft.com/office/drawing/2014/main" id="{47A12BA8-8911-AF5A-5922-9EFABA8FA27F}"/>
                </a:ext>
              </a:extLst>
            </p:cNvPr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14913;p76">
              <a:extLst>
                <a:ext uri="{FF2B5EF4-FFF2-40B4-BE49-F238E27FC236}">
                  <a16:creationId xmlns:a16="http://schemas.microsoft.com/office/drawing/2014/main" id="{9C326D07-3FFF-0201-10B3-75EA5DBFE6FB}"/>
                </a:ext>
              </a:extLst>
            </p:cNvPr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14914;p76">
              <a:extLst>
                <a:ext uri="{FF2B5EF4-FFF2-40B4-BE49-F238E27FC236}">
                  <a16:creationId xmlns:a16="http://schemas.microsoft.com/office/drawing/2014/main" id="{A10F2ACE-BDF6-2721-B988-9BF7B05C0429}"/>
                </a:ext>
              </a:extLst>
            </p:cNvPr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7" name="Google Shape;14915;p76">
              <a:extLst>
                <a:ext uri="{FF2B5EF4-FFF2-40B4-BE49-F238E27FC236}">
                  <a16:creationId xmlns:a16="http://schemas.microsoft.com/office/drawing/2014/main" id="{AFBF1D3C-D3B2-25C8-43A6-42EF1A04AC1D}"/>
                </a:ext>
              </a:extLst>
            </p:cNvPr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8" name="Google Shape;14916;p76">
              <a:extLst>
                <a:ext uri="{FF2B5EF4-FFF2-40B4-BE49-F238E27FC236}">
                  <a16:creationId xmlns:a16="http://schemas.microsoft.com/office/drawing/2014/main" id="{42D77167-ACAB-BA04-7762-EB6D65B938AD}"/>
                </a:ext>
              </a:extLst>
            </p:cNvPr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14917;p76">
              <a:extLst>
                <a:ext uri="{FF2B5EF4-FFF2-40B4-BE49-F238E27FC236}">
                  <a16:creationId xmlns:a16="http://schemas.microsoft.com/office/drawing/2014/main" id="{BEE33D25-9C3F-950E-A1A7-BD13F18ACB75}"/>
                </a:ext>
              </a:extLst>
            </p:cNvPr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14918;p76">
              <a:extLst>
                <a:ext uri="{FF2B5EF4-FFF2-40B4-BE49-F238E27FC236}">
                  <a16:creationId xmlns:a16="http://schemas.microsoft.com/office/drawing/2014/main" id="{54BC1726-4C56-CBE8-62BD-32E64BC5CD95}"/>
                </a:ext>
              </a:extLst>
            </p:cNvPr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151" name="Google Shape;14919;p76">
              <a:extLst>
                <a:ext uri="{FF2B5EF4-FFF2-40B4-BE49-F238E27FC236}">
                  <a16:creationId xmlns:a16="http://schemas.microsoft.com/office/drawing/2014/main" id="{43CFBDDE-A26E-E637-BEDF-06E915DBB540}"/>
                </a:ext>
              </a:extLst>
            </p:cNvPr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87" name="Google Shape;14920;p76">
                <a:extLst>
                  <a:ext uri="{FF2B5EF4-FFF2-40B4-BE49-F238E27FC236}">
                    <a16:creationId xmlns:a16="http://schemas.microsoft.com/office/drawing/2014/main" id="{725FCA2A-5421-A7BA-FB44-1DDC3E1386FC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8" name="Google Shape;14921;p76">
                <a:extLst>
                  <a:ext uri="{FF2B5EF4-FFF2-40B4-BE49-F238E27FC236}">
                    <a16:creationId xmlns:a16="http://schemas.microsoft.com/office/drawing/2014/main" id="{92EF6343-CE80-0F9A-41BA-28FCEF36BB30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152" name="Google Shape;14922;p76">
              <a:extLst>
                <a:ext uri="{FF2B5EF4-FFF2-40B4-BE49-F238E27FC236}">
                  <a16:creationId xmlns:a16="http://schemas.microsoft.com/office/drawing/2014/main" id="{6BC9A509-9323-864D-4A4E-27DCECC04D9E}"/>
                </a:ext>
              </a:extLst>
            </p:cNvPr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3" name="Google Shape;14923;p76">
              <a:extLst>
                <a:ext uri="{FF2B5EF4-FFF2-40B4-BE49-F238E27FC236}">
                  <a16:creationId xmlns:a16="http://schemas.microsoft.com/office/drawing/2014/main" id="{BD8E1D23-A286-6F70-5A01-67BB8DD5AD6E}"/>
                </a:ext>
              </a:extLst>
            </p:cNvPr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14924;p76">
              <a:extLst>
                <a:ext uri="{FF2B5EF4-FFF2-40B4-BE49-F238E27FC236}">
                  <a16:creationId xmlns:a16="http://schemas.microsoft.com/office/drawing/2014/main" id="{04989EA1-64F4-C069-AB2F-7302BD4615A5}"/>
                </a:ext>
              </a:extLst>
            </p:cNvPr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5" name="Google Shape;14925;p76">
              <a:extLst>
                <a:ext uri="{FF2B5EF4-FFF2-40B4-BE49-F238E27FC236}">
                  <a16:creationId xmlns:a16="http://schemas.microsoft.com/office/drawing/2014/main" id="{CF11BF75-9E5E-6A49-7D9D-E3CE0C7AC809}"/>
                </a:ext>
              </a:extLst>
            </p:cNvPr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6" name="Google Shape;14926;p76">
              <a:extLst>
                <a:ext uri="{FF2B5EF4-FFF2-40B4-BE49-F238E27FC236}">
                  <a16:creationId xmlns:a16="http://schemas.microsoft.com/office/drawing/2014/main" id="{F88538F3-776B-7AA1-59D6-EC3BF950D743}"/>
                </a:ext>
              </a:extLst>
            </p:cNvPr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7" name="Google Shape;14927;p76">
              <a:extLst>
                <a:ext uri="{FF2B5EF4-FFF2-40B4-BE49-F238E27FC236}">
                  <a16:creationId xmlns:a16="http://schemas.microsoft.com/office/drawing/2014/main" id="{0071957F-BC89-CCCE-7355-7ECF3B02C2C7}"/>
                </a:ext>
              </a:extLst>
            </p:cNvPr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8" name="Google Shape;14928;p76">
              <a:extLst>
                <a:ext uri="{FF2B5EF4-FFF2-40B4-BE49-F238E27FC236}">
                  <a16:creationId xmlns:a16="http://schemas.microsoft.com/office/drawing/2014/main" id="{DA15ECBB-1C9D-E92E-EABB-D3DAAEBED892}"/>
                </a:ext>
              </a:extLst>
            </p:cNvPr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9" name="Google Shape;14929;p76">
              <a:extLst>
                <a:ext uri="{FF2B5EF4-FFF2-40B4-BE49-F238E27FC236}">
                  <a16:creationId xmlns:a16="http://schemas.microsoft.com/office/drawing/2014/main" id="{AAC15EC4-D2C4-812D-AAF8-3F3558598F7E}"/>
                </a:ext>
              </a:extLst>
            </p:cNvPr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0" name="Google Shape;14930;p76">
              <a:extLst>
                <a:ext uri="{FF2B5EF4-FFF2-40B4-BE49-F238E27FC236}">
                  <a16:creationId xmlns:a16="http://schemas.microsoft.com/office/drawing/2014/main" id="{1FAA61CF-6FEA-AE05-1FFA-C2C3A5196D3A}"/>
                </a:ext>
              </a:extLst>
            </p:cNvPr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6CBC2"/>
                </a:solidFill>
              </a:endParaRPr>
            </a:p>
          </p:txBody>
        </p:sp>
        <p:sp>
          <p:nvSpPr>
            <p:cNvPr id="161" name="Google Shape;14931;p76">
              <a:extLst>
                <a:ext uri="{FF2B5EF4-FFF2-40B4-BE49-F238E27FC236}">
                  <a16:creationId xmlns:a16="http://schemas.microsoft.com/office/drawing/2014/main" id="{DD1CBDDB-8106-4ABD-B9D5-D4319C9C9166}"/>
                </a:ext>
              </a:extLst>
            </p:cNvPr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14932;p76">
              <a:extLst>
                <a:ext uri="{FF2B5EF4-FFF2-40B4-BE49-F238E27FC236}">
                  <a16:creationId xmlns:a16="http://schemas.microsoft.com/office/drawing/2014/main" id="{E5BBFA7D-EC00-D703-B797-135056F3E408}"/>
                </a:ext>
              </a:extLst>
            </p:cNvPr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14933;p76">
              <a:extLst>
                <a:ext uri="{FF2B5EF4-FFF2-40B4-BE49-F238E27FC236}">
                  <a16:creationId xmlns:a16="http://schemas.microsoft.com/office/drawing/2014/main" id="{B0D058C6-BFE2-A43E-F107-0994EB6DBC3C}"/>
                </a:ext>
              </a:extLst>
            </p:cNvPr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14934;p76">
              <a:extLst>
                <a:ext uri="{FF2B5EF4-FFF2-40B4-BE49-F238E27FC236}">
                  <a16:creationId xmlns:a16="http://schemas.microsoft.com/office/drawing/2014/main" id="{AC39AB24-17F3-E2E8-31BF-62B054E61AB5}"/>
                </a:ext>
              </a:extLst>
            </p:cNvPr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5" name="Google Shape;14935;p76">
              <a:extLst>
                <a:ext uri="{FF2B5EF4-FFF2-40B4-BE49-F238E27FC236}">
                  <a16:creationId xmlns:a16="http://schemas.microsoft.com/office/drawing/2014/main" id="{D93359F1-FDB6-D5C8-BC74-E8FD6EE50982}"/>
                </a:ext>
              </a:extLst>
            </p:cNvPr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6" name="Google Shape;14936;p76">
              <a:extLst>
                <a:ext uri="{FF2B5EF4-FFF2-40B4-BE49-F238E27FC236}">
                  <a16:creationId xmlns:a16="http://schemas.microsoft.com/office/drawing/2014/main" id="{EC73A602-60C5-D05C-C412-EBF34276A021}"/>
                </a:ext>
              </a:extLst>
            </p:cNvPr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14937;p76">
              <a:extLst>
                <a:ext uri="{FF2B5EF4-FFF2-40B4-BE49-F238E27FC236}">
                  <a16:creationId xmlns:a16="http://schemas.microsoft.com/office/drawing/2014/main" id="{93AA5B9A-E18C-F9F4-EB0D-41B7003CCDC6}"/>
                </a:ext>
              </a:extLst>
            </p:cNvPr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8" name="Google Shape;14938;p76">
              <a:extLst>
                <a:ext uri="{FF2B5EF4-FFF2-40B4-BE49-F238E27FC236}">
                  <a16:creationId xmlns:a16="http://schemas.microsoft.com/office/drawing/2014/main" id="{5F5DF9E3-A3A7-B6F4-A922-209CFE846576}"/>
                </a:ext>
              </a:extLst>
            </p:cNvPr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9" name="Google Shape;14939;p76">
              <a:extLst>
                <a:ext uri="{FF2B5EF4-FFF2-40B4-BE49-F238E27FC236}">
                  <a16:creationId xmlns:a16="http://schemas.microsoft.com/office/drawing/2014/main" id="{6B505E7D-108C-E91B-B075-536D914CCE6A}"/>
                </a:ext>
              </a:extLst>
            </p:cNvPr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0" name="Google Shape;14940;p76">
              <a:extLst>
                <a:ext uri="{FF2B5EF4-FFF2-40B4-BE49-F238E27FC236}">
                  <a16:creationId xmlns:a16="http://schemas.microsoft.com/office/drawing/2014/main" id="{07F51B14-6A08-6442-C645-94C00EFFAF61}"/>
                </a:ext>
              </a:extLst>
            </p:cNvPr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6CBC2"/>
                </a:solidFill>
              </a:endParaRPr>
            </a:p>
          </p:txBody>
        </p:sp>
        <p:sp>
          <p:nvSpPr>
            <p:cNvPr id="171" name="Google Shape;14941;p76">
              <a:extLst>
                <a:ext uri="{FF2B5EF4-FFF2-40B4-BE49-F238E27FC236}">
                  <a16:creationId xmlns:a16="http://schemas.microsoft.com/office/drawing/2014/main" id="{1E3549E2-0AD7-E24E-8E47-769C7D6D2077}"/>
                </a:ext>
              </a:extLst>
            </p:cNvPr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2" name="Google Shape;14942;p76">
              <a:extLst>
                <a:ext uri="{FF2B5EF4-FFF2-40B4-BE49-F238E27FC236}">
                  <a16:creationId xmlns:a16="http://schemas.microsoft.com/office/drawing/2014/main" id="{04ED2C1E-8A11-CD15-DEE6-7AE9BEDDCCE7}"/>
                </a:ext>
              </a:extLst>
            </p:cNvPr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3" name="Google Shape;14943;p76">
              <a:extLst>
                <a:ext uri="{FF2B5EF4-FFF2-40B4-BE49-F238E27FC236}">
                  <a16:creationId xmlns:a16="http://schemas.microsoft.com/office/drawing/2014/main" id="{134748B0-1A3B-BE56-DB4A-471C60F8A8B6}"/>
                </a:ext>
              </a:extLst>
            </p:cNvPr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4" name="Google Shape;14944;p76">
              <a:extLst>
                <a:ext uri="{FF2B5EF4-FFF2-40B4-BE49-F238E27FC236}">
                  <a16:creationId xmlns:a16="http://schemas.microsoft.com/office/drawing/2014/main" id="{D2001F16-94A7-75B0-9996-8627C1C0ABAA}"/>
                </a:ext>
              </a:extLst>
            </p:cNvPr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5" name="Google Shape;14945;p76">
              <a:extLst>
                <a:ext uri="{FF2B5EF4-FFF2-40B4-BE49-F238E27FC236}">
                  <a16:creationId xmlns:a16="http://schemas.microsoft.com/office/drawing/2014/main" id="{85411821-AAF2-A23C-7327-00C4F082F00F}"/>
                </a:ext>
              </a:extLst>
            </p:cNvPr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14946;p76">
              <a:extLst>
                <a:ext uri="{FF2B5EF4-FFF2-40B4-BE49-F238E27FC236}">
                  <a16:creationId xmlns:a16="http://schemas.microsoft.com/office/drawing/2014/main" id="{8FB010BC-A038-D04B-77AE-E26BD1F108B4}"/>
                </a:ext>
              </a:extLst>
            </p:cNvPr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F6B65"/>
                </a:solidFill>
              </a:endParaRPr>
            </a:p>
          </p:txBody>
        </p:sp>
        <p:sp>
          <p:nvSpPr>
            <p:cNvPr id="177" name="Google Shape;14947;p76">
              <a:extLst>
                <a:ext uri="{FF2B5EF4-FFF2-40B4-BE49-F238E27FC236}">
                  <a16:creationId xmlns:a16="http://schemas.microsoft.com/office/drawing/2014/main" id="{9403CDE7-7FE0-FF53-E6BA-19B6DD05E689}"/>
                </a:ext>
              </a:extLst>
            </p:cNvPr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8" name="Google Shape;14948;p76">
              <a:extLst>
                <a:ext uri="{FF2B5EF4-FFF2-40B4-BE49-F238E27FC236}">
                  <a16:creationId xmlns:a16="http://schemas.microsoft.com/office/drawing/2014/main" id="{AF7506AC-25AB-7F66-AAD1-CBB909D10F23}"/>
                </a:ext>
              </a:extLst>
            </p:cNvPr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9" name="Google Shape;14949;p76">
              <a:extLst>
                <a:ext uri="{FF2B5EF4-FFF2-40B4-BE49-F238E27FC236}">
                  <a16:creationId xmlns:a16="http://schemas.microsoft.com/office/drawing/2014/main" id="{807A9354-4F81-C7A9-53EA-C2AFC4AB2C62}"/>
                </a:ext>
              </a:extLst>
            </p:cNvPr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0" name="Google Shape;14950;p76">
              <a:extLst>
                <a:ext uri="{FF2B5EF4-FFF2-40B4-BE49-F238E27FC236}">
                  <a16:creationId xmlns:a16="http://schemas.microsoft.com/office/drawing/2014/main" id="{B494E492-1887-FBED-2441-41DE616F5183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1" name="Google Shape;14951;p76">
              <a:extLst>
                <a:ext uri="{FF2B5EF4-FFF2-40B4-BE49-F238E27FC236}">
                  <a16:creationId xmlns:a16="http://schemas.microsoft.com/office/drawing/2014/main" id="{04BA3F17-A3DD-2CCF-1A13-48400A51E6E7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14952;p76">
              <a:extLst>
                <a:ext uri="{FF2B5EF4-FFF2-40B4-BE49-F238E27FC236}">
                  <a16:creationId xmlns:a16="http://schemas.microsoft.com/office/drawing/2014/main" id="{2182AD48-1A1C-2BAE-53E7-62783BA4992E}"/>
                </a:ext>
              </a:extLst>
            </p:cNvPr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" name="Google Shape;14953;p76">
              <a:extLst>
                <a:ext uri="{FF2B5EF4-FFF2-40B4-BE49-F238E27FC236}">
                  <a16:creationId xmlns:a16="http://schemas.microsoft.com/office/drawing/2014/main" id="{A4B05E42-D649-D733-C91B-19D887F51F52}"/>
                </a:ext>
              </a:extLst>
            </p:cNvPr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" name="Google Shape;14954;p76">
              <a:extLst>
                <a:ext uri="{FF2B5EF4-FFF2-40B4-BE49-F238E27FC236}">
                  <a16:creationId xmlns:a16="http://schemas.microsoft.com/office/drawing/2014/main" id="{AFB1634F-EA1B-9664-D6AE-E00BCD38EFFF}"/>
                </a:ext>
              </a:extLst>
            </p:cNvPr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" name="Google Shape;14955;p76">
              <a:extLst>
                <a:ext uri="{FF2B5EF4-FFF2-40B4-BE49-F238E27FC236}">
                  <a16:creationId xmlns:a16="http://schemas.microsoft.com/office/drawing/2014/main" id="{F1927D6B-6B43-D951-9DCC-4A616B708ECC}"/>
                </a:ext>
              </a:extLst>
            </p:cNvPr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" name="Google Shape;14956;p76">
              <a:extLst>
                <a:ext uri="{FF2B5EF4-FFF2-40B4-BE49-F238E27FC236}">
                  <a16:creationId xmlns:a16="http://schemas.microsoft.com/office/drawing/2014/main" id="{4FE7BFF0-709D-41AD-2192-6CB189D30AE0}"/>
                </a:ext>
              </a:extLst>
            </p:cNvPr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7" name="Isosceles Triangle 161">
            <a:extLst>
              <a:ext uri="{FF2B5EF4-FFF2-40B4-BE49-F238E27FC236}">
                <a16:creationId xmlns:a16="http://schemas.microsoft.com/office/drawing/2014/main" id="{5AFE0963-1B8C-42A7-4683-2DDDC1C2617B}"/>
              </a:ext>
            </a:extLst>
          </p:cNvPr>
          <p:cNvSpPr/>
          <p:nvPr/>
        </p:nvSpPr>
        <p:spPr>
          <a:xfrm rot="10800000">
            <a:off x="7973759" y="3633083"/>
            <a:ext cx="76233" cy="343281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B402760-6CA8-1806-3B11-8D9537994F8D}"/>
              </a:ext>
            </a:extLst>
          </p:cNvPr>
          <p:cNvSpPr/>
          <p:nvPr/>
        </p:nvSpPr>
        <p:spPr>
          <a:xfrm>
            <a:off x="7973759" y="3411840"/>
            <a:ext cx="860163" cy="2221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Vancouver</a:t>
            </a:r>
          </a:p>
        </p:txBody>
      </p:sp>
      <p:sp>
        <p:nvSpPr>
          <p:cNvPr id="269" name="ZoneTexte 268">
            <a:extLst>
              <a:ext uri="{FF2B5EF4-FFF2-40B4-BE49-F238E27FC236}">
                <a16:creationId xmlns:a16="http://schemas.microsoft.com/office/drawing/2014/main" id="{B1ACD40C-5FB7-EE30-6ECB-24F8094E9F5A}"/>
              </a:ext>
            </a:extLst>
          </p:cNvPr>
          <p:cNvSpPr txBox="1"/>
          <p:nvPr/>
        </p:nvSpPr>
        <p:spPr>
          <a:xfrm>
            <a:off x="7527080" y="211368"/>
            <a:ext cx="4559330" cy="29084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fr-FR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b="1" u="sng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Direction :</a:t>
            </a:r>
          </a:p>
          <a:p>
            <a:endParaRPr lang="fr-FR" sz="1600" b="1" u="sng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b="1" dirty="0">
                <a:ea typeface="Open Sans" panose="020B0606030504020204" pitchFamily="34" charset="0"/>
                <a:cs typeface="Open Sans" panose="020B0606030504020204" pitchFamily="34" charset="0"/>
              </a:rPr>
              <a:t>Paul Winston MD </a:t>
            </a:r>
            <a:r>
              <a:rPr lang="fr-FR" sz="16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BSc</a:t>
            </a:r>
            <a:r>
              <a:rPr lang="fr-FR" sz="1600" b="1" dirty="0">
                <a:ea typeface="Open Sans" panose="020B0606030504020204" pitchFamily="34" charset="0"/>
                <a:cs typeface="Open Sans" panose="020B0606030504020204" pitchFamily="34" charset="0"/>
              </a:rPr>
              <a:t> FRCP(C)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Medical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Director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Rehabilitation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 and Transitions, Island 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, Victoria BC</a:t>
            </a:r>
            <a:b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Co-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Founder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 Canadian 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Advances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 in Neuro-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Orthopedics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Spasticity</a:t>
            </a: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dirty="0" err="1">
                <a:ea typeface="Open Sans" panose="020B0606030504020204" pitchFamily="34" charset="0"/>
                <a:cs typeface="Open Sans" panose="020B0606030504020204" pitchFamily="34" charset="0"/>
              </a:rPr>
              <a:t>Congress</a:t>
            </a:r>
            <a:endParaRPr lang="fr-FR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 typeface="Wingdings" pitchFamily="2" charset="2"/>
              <a:buChar char="Ø"/>
            </a:pPr>
            <a:r>
              <a:rPr lang="fr-FR" sz="1600" dirty="0">
                <a:ea typeface="Open Sans" panose="020B0606030504020204" pitchFamily="34" charset="0"/>
                <a:cs typeface="Open Sans" panose="020B0606030504020204" pitchFamily="34" charset="0"/>
              </a:rPr>
              <a:t>Mobilité : avril 2023 à avril 2024</a:t>
            </a:r>
            <a:endParaRPr lang="fr-FR" sz="1050" dirty="0"/>
          </a:p>
          <a:p>
            <a:pPr marL="214313" indent="-214313">
              <a:buFont typeface="Wingdings" pitchFamily="2" charset="2"/>
              <a:buChar char="Ø"/>
            </a:pPr>
            <a:endParaRPr lang="fr-FR" sz="1050" dirty="0"/>
          </a:p>
          <a:p>
            <a:pPr marL="214313" indent="-214313">
              <a:buFont typeface="Wingdings" pitchFamily="2" charset="2"/>
              <a:buChar char="Ø"/>
            </a:pPr>
            <a:endParaRPr lang="fr-FR" sz="1050" dirty="0"/>
          </a:p>
        </p:txBody>
      </p:sp>
      <p:pic>
        <p:nvPicPr>
          <p:cNvPr id="270" name="Image 269" descr="perrigault david 12-11-49.JPG">
            <a:extLst>
              <a:ext uri="{FF2B5EF4-FFF2-40B4-BE49-F238E27FC236}">
                <a16:creationId xmlns:a16="http://schemas.microsoft.com/office/drawing/2014/main" id="{8C826227-D7FC-B891-603B-57E678360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7610" y="2595688"/>
            <a:ext cx="2149907" cy="1612430"/>
          </a:xfrm>
          <a:prstGeom prst="rect">
            <a:avLst/>
          </a:prstGeom>
        </p:spPr>
      </p:pic>
      <p:pic>
        <p:nvPicPr>
          <p:cNvPr id="271" name="Picture 4">
            <a:extLst>
              <a:ext uri="{FF2B5EF4-FFF2-40B4-BE49-F238E27FC236}">
                <a16:creationId xmlns:a16="http://schemas.microsoft.com/office/drawing/2014/main" id="{3F00540D-F815-3CB8-005A-899D978CC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96" b="18305"/>
          <a:stretch/>
        </p:blipFill>
        <p:spPr bwMode="auto">
          <a:xfrm>
            <a:off x="5820530" y="1853341"/>
            <a:ext cx="1236117" cy="18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6">
            <a:extLst>
              <a:ext uri="{FF2B5EF4-FFF2-40B4-BE49-F238E27FC236}">
                <a16:creationId xmlns:a16="http://schemas.microsoft.com/office/drawing/2014/main" id="{91BE5D7B-DA39-4094-25F7-877C0C05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80" y="3794796"/>
            <a:ext cx="2695637" cy="14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" name="ZoneTexte 272">
            <a:extLst>
              <a:ext uri="{FF2B5EF4-FFF2-40B4-BE49-F238E27FC236}">
                <a16:creationId xmlns:a16="http://schemas.microsoft.com/office/drawing/2014/main" id="{9FDA9E8A-017C-27DC-C197-ED848010AF36}"/>
              </a:ext>
            </a:extLst>
          </p:cNvPr>
          <p:cNvSpPr txBox="1"/>
          <p:nvPr/>
        </p:nvSpPr>
        <p:spPr>
          <a:xfrm>
            <a:off x="729028" y="4779570"/>
            <a:ext cx="321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Acte chirurgical invasif </a:t>
            </a:r>
            <a:r>
              <a:rPr lang="fr-FR" dirty="0"/>
              <a:t>: neurotomie chirurgical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52F54B8F-6CBE-08C4-0761-C901400599EC}"/>
              </a:ext>
            </a:extLst>
          </p:cNvPr>
          <p:cNvSpPr txBox="1"/>
          <p:nvPr/>
        </p:nvSpPr>
        <p:spPr>
          <a:xfrm>
            <a:off x="4239987" y="5378189"/>
            <a:ext cx="356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Acte percutané micro-invasif </a:t>
            </a:r>
            <a:r>
              <a:rPr lang="fr-FR" dirty="0"/>
              <a:t>: </a:t>
            </a:r>
            <a:r>
              <a:rPr lang="fr-FR" dirty="0" err="1"/>
              <a:t>cryoneurotomie</a:t>
            </a:r>
            <a:r>
              <a:rPr lang="fr-FR" dirty="0"/>
              <a:t> percutanée</a:t>
            </a:r>
          </a:p>
        </p:txBody>
      </p:sp>
      <p:pic>
        <p:nvPicPr>
          <p:cNvPr id="277" name="Espace réservé du contenu 3" descr="neurotomie tibiale post.jpg">
            <a:extLst>
              <a:ext uri="{FF2B5EF4-FFF2-40B4-BE49-F238E27FC236}">
                <a16:creationId xmlns:a16="http://schemas.microsoft.com/office/drawing/2014/main" id="{EF2099FA-4975-B8EF-267F-5BB8B6BE5A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40" b="90016" l="33113" r="94040">
                        <a14:foregroundMark x1="86755" y1="18877" x2="52539" y2="20593"/>
                        <a14:foregroundMark x1="81015" y1="17629" x2="49669" y2="18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6" t="316" r="-2715" b="-316"/>
          <a:stretch/>
        </p:blipFill>
        <p:spPr>
          <a:xfrm>
            <a:off x="-46832" y="1247719"/>
            <a:ext cx="1953466" cy="4592525"/>
          </a:xfrm>
          <a:prstGeom prst="rect">
            <a:avLst/>
          </a:prstGeom>
        </p:spPr>
      </p:pic>
      <p:pic>
        <p:nvPicPr>
          <p:cNvPr id="278" name="Picture 8">
            <a:extLst>
              <a:ext uri="{FF2B5EF4-FFF2-40B4-BE49-F238E27FC236}">
                <a16:creationId xmlns:a16="http://schemas.microsoft.com/office/drawing/2014/main" id="{2DC3DDAC-71C1-A5C7-8E3D-CC806AE2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84" y="1864087"/>
            <a:ext cx="1338945" cy="181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" name="Freeform 297">
            <a:extLst>
              <a:ext uri="{FF2B5EF4-FFF2-40B4-BE49-F238E27FC236}">
                <a16:creationId xmlns:a16="http://schemas.microsoft.com/office/drawing/2014/main" id="{03630756-25E1-5FAA-9BC4-49C1C1BFD921}"/>
              </a:ext>
            </a:extLst>
          </p:cNvPr>
          <p:cNvSpPr/>
          <p:nvPr/>
        </p:nvSpPr>
        <p:spPr>
          <a:xfrm>
            <a:off x="3401424" y="3131379"/>
            <a:ext cx="797792" cy="797792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216354" y="0"/>
                </a:moveTo>
                <a:cubicBezTo>
                  <a:pt x="255604" y="0"/>
                  <a:pt x="291804" y="9672"/>
                  <a:pt x="324952" y="29016"/>
                </a:cubicBezTo>
                <a:cubicBezTo>
                  <a:pt x="358100" y="48360"/>
                  <a:pt x="384346" y="74606"/>
                  <a:pt x="403691" y="107754"/>
                </a:cubicBezTo>
                <a:cubicBezTo>
                  <a:pt x="423035" y="140902"/>
                  <a:pt x="432707" y="177102"/>
                  <a:pt x="432707" y="216354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6" y="358101"/>
                  <a:pt x="358100" y="384347"/>
                  <a:pt x="324952" y="403691"/>
                </a:cubicBezTo>
                <a:cubicBezTo>
                  <a:pt x="291804" y="423035"/>
                  <a:pt x="255604" y="432707"/>
                  <a:pt x="216354" y="432707"/>
                </a:cubicBezTo>
                <a:cubicBezTo>
                  <a:pt x="177102" y="432707"/>
                  <a:pt x="140902" y="423035"/>
                  <a:pt x="107754" y="403691"/>
                </a:cubicBezTo>
                <a:cubicBezTo>
                  <a:pt x="74606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4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6" y="48360"/>
                  <a:pt x="107754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  <a:moveTo>
                  <a:pt x="189309" y="70428"/>
                </a:moveTo>
                <a:cubicBezTo>
                  <a:pt x="184426" y="70428"/>
                  <a:pt x="180200" y="72212"/>
                  <a:pt x="176632" y="75780"/>
                </a:cubicBezTo>
                <a:lnTo>
                  <a:pt x="147898" y="104515"/>
                </a:lnTo>
                <a:cubicBezTo>
                  <a:pt x="144330" y="108083"/>
                  <a:pt x="142545" y="112308"/>
                  <a:pt x="142545" y="117191"/>
                </a:cubicBezTo>
                <a:cubicBezTo>
                  <a:pt x="142545" y="122074"/>
                  <a:pt x="144330" y="126300"/>
                  <a:pt x="147898" y="129868"/>
                </a:cubicBezTo>
                <a:lnTo>
                  <a:pt x="234383" y="216354"/>
                </a:lnTo>
                <a:lnTo>
                  <a:pt x="147898" y="302839"/>
                </a:lnTo>
                <a:cubicBezTo>
                  <a:pt x="144330" y="306407"/>
                  <a:pt x="142545" y="310633"/>
                  <a:pt x="142545" y="315516"/>
                </a:cubicBezTo>
                <a:cubicBezTo>
                  <a:pt x="142545" y="320399"/>
                  <a:pt x="144330" y="324624"/>
                  <a:pt x="147898" y="328193"/>
                </a:cubicBezTo>
                <a:lnTo>
                  <a:pt x="176632" y="356927"/>
                </a:lnTo>
                <a:cubicBezTo>
                  <a:pt x="180200" y="360495"/>
                  <a:pt x="184426" y="362280"/>
                  <a:pt x="189309" y="362280"/>
                </a:cubicBezTo>
                <a:cubicBezTo>
                  <a:pt x="194192" y="362280"/>
                  <a:pt x="198418" y="360495"/>
                  <a:pt x="201986" y="356927"/>
                </a:cubicBezTo>
                <a:lnTo>
                  <a:pt x="329882" y="229031"/>
                </a:lnTo>
                <a:cubicBezTo>
                  <a:pt x="333451" y="225462"/>
                  <a:pt x="335235" y="221237"/>
                  <a:pt x="335235" y="216354"/>
                </a:cubicBezTo>
                <a:cubicBezTo>
                  <a:pt x="335235" y="211471"/>
                  <a:pt x="333451" y="207245"/>
                  <a:pt x="329882" y="203677"/>
                </a:cubicBezTo>
                <a:lnTo>
                  <a:pt x="201986" y="75780"/>
                </a:lnTo>
                <a:cubicBezTo>
                  <a:pt x="198418" y="72212"/>
                  <a:pt x="194192" y="70428"/>
                  <a:pt x="189309" y="70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2" name="Titre 1">
            <a:extLst>
              <a:ext uri="{FF2B5EF4-FFF2-40B4-BE49-F238E27FC236}">
                <a16:creationId xmlns:a16="http://schemas.microsoft.com/office/drawing/2014/main" id="{8D03A27A-264B-EB91-8BF3-06121850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84" y="286899"/>
            <a:ext cx="6523473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/>
              <a:t>Objectif</a:t>
            </a:r>
            <a:r>
              <a:rPr lang="fr-FR" sz="2000" dirty="0"/>
              <a:t> : évaluer l’efficacité et la sécurité de la technique de </a:t>
            </a:r>
            <a:r>
              <a:rPr lang="fr-FR" sz="2000" dirty="0" err="1"/>
              <a:t>cryoneurotomie</a:t>
            </a:r>
            <a:r>
              <a:rPr lang="fr-FR" sz="2000" dirty="0"/>
              <a:t> péri-nerveuse percutanée chez le patient spastique post-AVC dans le traitement de l’équin</a:t>
            </a:r>
            <a:endParaRPr lang="fr-FR" dirty="0"/>
          </a:p>
        </p:txBody>
      </p:sp>
      <p:sp>
        <p:nvSpPr>
          <p:cNvPr id="285" name="ZoneTexte 284">
            <a:extLst>
              <a:ext uri="{FF2B5EF4-FFF2-40B4-BE49-F238E27FC236}">
                <a16:creationId xmlns:a16="http://schemas.microsoft.com/office/drawing/2014/main" id="{C696CA86-A964-AF01-D590-5F7796923D5C}"/>
              </a:ext>
            </a:extLst>
          </p:cNvPr>
          <p:cNvSpPr txBox="1"/>
          <p:nvPr/>
        </p:nvSpPr>
        <p:spPr>
          <a:xfrm>
            <a:off x="120028" y="5756185"/>
            <a:ext cx="3576842" cy="107721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effectLst/>
              </a:rPr>
              <a:t>Étude pilote prospective monocentrique interventionnelle réalisée au sein du département de MPR à l’Island </a:t>
            </a:r>
            <a:r>
              <a:rPr lang="fr-FR" sz="1600" dirty="0" err="1">
                <a:solidFill>
                  <a:schemeClr val="bg1"/>
                </a:solidFill>
                <a:effectLst/>
              </a:rPr>
              <a:t>Health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  <a:effectLst/>
              </a:rPr>
              <a:t>Hospital de Victoria (Canada).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7380EC52-8FE2-1239-B408-554807DBDF3E}"/>
              </a:ext>
            </a:extLst>
          </p:cNvPr>
          <p:cNvSpPr txBox="1"/>
          <p:nvPr/>
        </p:nvSpPr>
        <p:spPr>
          <a:xfrm>
            <a:off x="5092994" y="3610669"/>
            <a:ext cx="1422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/>
              <a:t>Courtesy</a:t>
            </a:r>
            <a:r>
              <a:rPr lang="fr-FR" sz="1000" i="1" dirty="0"/>
              <a:t> P. Winston</a:t>
            </a:r>
          </a:p>
        </p:txBody>
      </p:sp>
      <p:pic>
        <p:nvPicPr>
          <p:cNvPr id="279" name="Audio 278">
            <a:hlinkClick r:id="" action="ppaction://media"/>
            <a:extLst>
              <a:ext uri="{FF2B5EF4-FFF2-40B4-BE49-F238E27FC236}">
                <a16:creationId xmlns:a16="http://schemas.microsoft.com/office/drawing/2014/main" id="{B24E3451-EB77-C45E-CAF8-734EA426B16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36"/>
    </mc:Choice>
    <mc:Fallback xmlns="">
      <p:transition spd="slow" advTm="99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9"/>
                </p:tgtEl>
              </p:cMediaNode>
            </p:audio>
          </p:childTnLst>
        </p:cTn>
      </p:par>
    </p:tnLst>
    <p:bldLst>
      <p:bldP spid="267" grpId="0" animBg="1"/>
      <p:bldP spid="268" grpId="0" animBg="1"/>
      <p:bldP spid="269" grpId="0"/>
      <p:bldP spid="274" grpId="0"/>
      <p:bldP spid="281" grpId="0" animBg="1"/>
      <p:bldP spid="282" grpId="0"/>
      <p:bldP spid="285" grpId="0" animBg="1"/>
      <p:bldP spid="2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124405E-04CB-4B07-8A9E-F4802F1E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021" y="3988968"/>
            <a:ext cx="11687504" cy="170021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rgbClr val="0070C0"/>
                </a:solidFill>
              </a:rPr>
              <a:t/>
            </a:r>
            <a:br>
              <a:rPr lang="fr-FR" sz="2600" b="1" dirty="0">
                <a:solidFill>
                  <a:srgbClr val="0070C0"/>
                </a:solidFill>
              </a:rPr>
            </a:br>
            <a:r>
              <a:rPr lang="fr-FR" sz="4400" b="1" dirty="0">
                <a:solidFill>
                  <a:srgbClr val="7030A0"/>
                </a:solidFill>
                <a:latin typeface="+mj-lt"/>
              </a:rPr>
              <a:t>Merci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D91982-289D-41EF-81D7-960CA0205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25" y="1886989"/>
            <a:ext cx="11714099" cy="222202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200" b="1" dirty="0">
                <a:solidFill>
                  <a:srgbClr val="7030A0"/>
                </a:solidFill>
              </a:rPr>
              <a:t/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600" b="1" dirty="0">
                <a:solidFill>
                  <a:srgbClr val="7030A0"/>
                </a:solidFill>
              </a:rPr>
              <a:t>Dr. Romain DAVID – Equipe PRISMATICS</a:t>
            </a:r>
            <a:r>
              <a:rPr lang="fr-FR" sz="2800" b="1" dirty="0">
                <a:solidFill>
                  <a:srgbClr val="7030A0"/>
                </a:solidFill>
              </a:rPr>
              <a:t/>
            </a:r>
            <a:br>
              <a:rPr lang="fr-FR" sz="2800" b="1" dirty="0">
                <a:solidFill>
                  <a:srgbClr val="7030A0"/>
                </a:solidFill>
              </a:rPr>
            </a:br>
            <a:r>
              <a:rPr lang="fr-FR" sz="3200" b="1" dirty="0">
                <a:solidFill>
                  <a:srgbClr val="7030A0"/>
                </a:solidFill>
              </a:rPr>
              <a:t>Lauréat 2022</a:t>
            </a:r>
            <a:br>
              <a:rPr lang="fr-FR" sz="3200" b="1" dirty="0">
                <a:solidFill>
                  <a:srgbClr val="7030A0"/>
                </a:solidFill>
              </a:rPr>
            </a:br>
            <a:r>
              <a:rPr lang="fr-FR" sz="3200" b="1" dirty="0">
                <a:solidFill>
                  <a:srgbClr val="7030A0"/>
                </a:solidFill>
              </a:rPr>
              <a:t>Bourse SOFMER Mobilité en MPR</a:t>
            </a:r>
            <a:br>
              <a:rPr lang="fr-FR" sz="3200" b="1" dirty="0">
                <a:solidFill>
                  <a:srgbClr val="7030A0"/>
                </a:solidFill>
              </a:rPr>
            </a:b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96" y="402142"/>
            <a:ext cx="9027622" cy="13205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9150172-0D5B-A964-708A-3EDE3F3FA6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84370" y="5967853"/>
            <a:ext cx="1945185" cy="7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22599866-2B16-9A3E-D6F0-81F49242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0023" y="6356350"/>
            <a:ext cx="4114800" cy="365125"/>
          </a:xfrm>
        </p:spPr>
        <p:txBody>
          <a:bodyPr/>
          <a:lstStyle/>
          <a:p>
            <a:r>
              <a:rPr lang="fr-FR" dirty="0"/>
              <a:t>SOFMER - Rennes - 2022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FBCBD27-CC58-6F50-9591-D121C70FB0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7966" y="6180115"/>
            <a:ext cx="1129665" cy="586740"/>
          </a:xfrm>
          <a:prstGeom prst="rect">
            <a:avLst/>
          </a:prstGeom>
          <a:ln>
            <a:noFill/>
          </a:ln>
          <a:effectLst>
            <a:glow>
              <a:sysClr val="windowText" lastClr="000000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6A78961-E9AA-E537-C314-33090E897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3299" y="6295522"/>
            <a:ext cx="621771" cy="365125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583AD1A9-884C-75C5-A484-8584830A4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7445" y="6271029"/>
            <a:ext cx="981075" cy="409884"/>
          </a:xfrm>
          <a:prstGeom prst="rect">
            <a:avLst/>
          </a:prstGeom>
        </p:spPr>
      </p:pic>
      <p:pic>
        <p:nvPicPr>
          <p:cNvPr id="19" name="Picture 2" descr="Charte graphique du CHU de Poitiers - Site du CHU de Poitiers">
            <a:extLst>
              <a:ext uri="{FF2B5EF4-FFF2-40B4-BE49-F238E27FC236}">
                <a16:creationId xmlns:a16="http://schemas.microsoft.com/office/drawing/2014/main" id="{16B01C91-5F4C-F428-3C8A-D9A331CF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82"/>
            <a:ext cx="1195625" cy="8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logo-fac-2012 - Site du CHU de Poitiers">
            <a:extLst>
              <a:ext uri="{FF2B5EF4-FFF2-40B4-BE49-F238E27FC236}">
                <a16:creationId xmlns:a16="http://schemas.microsoft.com/office/drawing/2014/main" id="{20A207A9-137F-957A-C779-6C5ABB126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25" y="6185747"/>
            <a:ext cx="892962" cy="52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166FF07-03CF-6394-A56F-3B26F238B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4"/>
    </mc:Choice>
    <mc:Fallback xmlns="">
      <p:transition spd="slow" advTm="11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0.9|8.2|10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335</TotalTime>
  <Words>94</Words>
  <Application>Microsoft Office PowerPoint</Application>
  <PresentationFormat>Grand écran</PresentationFormat>
  <Paragraphs>22</Paragraphs>
  <Slides>3</Slides>
  <Notes>2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Wingdings</vt:lpstr>
      <vt:lpstr>Thème Office</vt:lpstr>
      <vt:lpstr>Dr. Romain DAVID – Equipe PRISMATICS Lauréat 2022 Bourse SOFMER Mobilité en MPR</vt:lpstr>
      <vt:lpstr>Objectif : évaluer l’efficacité et la sécurité de la technique de cryoneurotomie péri-nerveuse percutanée chez le patient spastique post-AVC dans le traitement de l’équin</vt:lpstr>
      <vt:lpstr>     Dr. Romain DAVID – Equipe PRISMATICS Lauréat 2022 Bourse SOFMER Mobilité en MPR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Bourse de Mobilité SOFMER-MERZ Lauréat 2017 François Feuvrier</dc:title>
  <dc:creator>Patricia RIBINIK</dc:creator>
  <cp:lastModifiedBy>SOFMER</cp:lastModifiedBy>
  <cp:revision>107</cp:revision>
  <dcterms:created xsi:type="dcterms:W3CDTF">2017-08-12T07:49:47Z</dcterms:created>
  <dcterms:modified xsi:type="dcterms:W3CDTF">2022-11-04T08:09:02Z</dcterms:modified>
</cp:coreProperties>
</file>